
<file path=[Content_Types].xml><?xml version="1.0" encoding="utf-8"?>
<Types xmlns="http://schemas.openxmlformats.org/package/2006/content-types"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Default Extension="bin" ContentType="application/vnd.openxmlformats-officedocument.presentationml.printerSettings"/>
  <Override PartName="/ppt/presProps.xml" ContentType="application/vnd.openxmlformats-officedocument.presentationml.presProps+xml"/>
  <Override PartName="/ppt/diagrams/quickStyle2.xml" ContentType="application/vnd.openxmlformats-officedocument.drawingml.diagramStyle+xml"/>
  <Override PartName="/ppt/diagrams/quickStyle4.xml" ContentType="application/vnd.openxmlformats-officedocument.drawingml.diagramStyle+xml"/>
  <Override PartName="/ppt/presentation.xml" ContentType="application/vnd.openxmlformats-officedocument.presentationml.presentation.main+xml"/>
  <Default Extension="png" ContentType="image/png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ppt/diagrams/colors2.xml" ContentType="application/vnd.openxmlformats-officedocument.drawingml.diagramColors+xml"/>
  <Override PartName="/ppt/diagrams/colors4.xml" ContentType="application/vnd.openxmlformats-officedocument.drawingml.diagramColors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diagrams/layout2.xml" ContentType="application/vnd.openxmlformats-officedocument.drawingml.diagramLayout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diagrams/layout4.xml" ContentType="application/vnd.openxmlformats-officedocument.drawingml.diagram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data3.xml" ContentType="application/vnd.openxmlformats-officedocument.drawingml.diagramData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diagrams/quickStyle1.xml" ContentType="application/vnd.openxmlformats-officedocument.drawingml.diagramStyle+xml"/>
  <Override PartName="/ppt/diagrams/quickStyle3.xml" ContentType="application/vnd.openxmlformats-officedocument.drawingml.diagramStyle+xml"/>
  <Override PartName="/ppt/diagrams/colors1.xml" ContentType="application/vnd.openxmlformats-officedocument.drawingml.diagramColors+xml"/>
  <Override PartName="/ppt/diagrams/colors3.xml" ContentType="application/vnd.openxmlformats-officedocument.drawingml.diagramColor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layout3.xml" ContentType="application/vnd.openxmlformats-officedocument.drawingml.diagram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bookmarkIdSeed="3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8" r:id="rId2"/>
    <p:sldId id="410" r:id="rId3"/>
    <p:sldId id="412" r:id="rId4"/>
    <p:sldId id="413" r:id="rId5"/>
    <p:sldId id="414" r:id="rId6"/>
    <p:sldId id="415" r:id="rId7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4602"/>
    <a:srgbClr val="FF9586"/>
    <a:srgbClr val="FF616A"/>
    <a:srgbClr val="000099"/>
    <a:srgbClr val="FFCC66"/>
    <a:srgbClr val="005DA2"/>
    <a:srgbClr val="000066"/>
    <a:srgbClr val="D6ECEE"/>
    <a:srgbClr val="B7FFFF"/>
    <a:srgbClr val="E5FCC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9561" autoAdjust="0"/>
    <p:restoredTop sz="95151" autoAdjust="0"/>
  </p:normalViewPr>
  <p:slideViewPr>
    <p:cSldViewPr>
      <p:cViewPr>
        <p:scale>
          <a:sx n="50" d="100"/>
          <a:sy n="50" d="100"/>
        </p:scale>
        <p:origin x="-2856" y="-1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28" y="-10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9CA59-5846-4A24-AA13-79D06A818B0C}" type="doc">
      <dgm:prSet loTypeId="urn:microsoft.com/office/officeart/2005/8/layout/cycle6" loCatId="cycle" qsTypeId="urn:microsoft.com/office/officeart/2005/8/quickstyle/3d2" qsCatId="3D" csTypeId="urn:microsoft.com/office/officeart/2005/8/colors/colorful2" csCatId="colorful" phldr="1"/>
      <dgm:spPr/>
    </dgm:pt>
    <dgm:pt modelId="{A4074197-2493-49E2-9525-310E25DD33E8}">
      <dgm:prSet phldrT="[Testo]"/>
      <dgm:spPr/>
      <dgm:t>
        <a:bodyPr/>
        <a:lstStyle/>
        <a:p>
          <a:r>
            <a:rPr lang="it-IT" b="1" dirty="0" smtClean="0"/>
            <a:t>Impegno</a:t>
          </a:r>
          <a:endParaRPr lang="it-IT" b="1" dirty="0"/>
        </a:p>
      </dgm:t>
    </dgm:pt>
    <dgm:pt modelId="{91B23998-8F88-458C-9ED5-D19CEF128611}" type="parTrans" cxnId="{1793D33D-2237-44DD-9219-616C83961EAB}">
      <dgm:prSet/>
      <dgm:spPr/>
      <dgm:t>
        <a:bodyPr/>
        <a:lstStyle/>
        <a:p>
          <a:endParaRPr lang="it-IT"/>
        </a:p>
      </dgm:t>
    </dgm:pt>
    <dgm:pt modelId="{74B27184-B0DC-42A6-B54D-31858177C2ED}" type="sibTrans" cxnId="{1793D33D-2237-44DD-9219-616C83961EAB}">
      <dgm:prSet/>
      <dgm:spPr>
        <a:ln w="222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8F41275A-C47D-4616-914B-2ED1CEFF5764}">
      <dgm:prSet phldrT="[Testo]"/>
      <dgm:spPr/>
      <dgm:t>
        <a:bodyPr/>
        <a:lstStyle/>
        <a:p>
          <a:r>
            <a:rPr lang="it-IT" b="1" dirty="0" smtClean="0"/>
            <a:t>Liquidazione</a:t>
          </a:r>
          <a:endParaRPr lang="it-IT" b="1" dirty="0"/>
        </a:p>
      </dgm:t>
    </dgm:pt>
    <dgm:pt modelId="{95209C17-92A2-4CF7-92C9-2E6E335AB59D}" type="parTrans" cxnId="{9C3D33B8-649D-4F59-AE22-BFF2D0F19EE3}">
      <dgm:prSet/>
      <dgm:spPr/>
      <dgm:t>
        <a:bodyPr/>
        <a:lstStyle/>
        <a:p>
          <a:endParaRPr lang="it-IT"/>
        </a:p>
      </dgm:t>
    </dgm:pt>
    <dgm:pt modelId="{AEA0F020-6DF8-42F2-BD8A-1485F9310891}" type="sibTrans" cxnId="{9C3D33B8-649D-4F59-AE22-BFF2D0F19EE3}">
      <dgm:prSet/>
      <dgm:spPr>
        <a:ln w="95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D858E2B8-D7F3-4364-8C9A-7C45A36D9628}">
      <dgm:prSet phldrT="[Testo]"/>
      <dgm:spPr/>
      <dgm:t>
        <a:bodyPr/>
        <a:lstStyle/>
        <a:p>
          <a:r>
            <a:rPr lang="it-IT" b="1" dirty="0" smtClean="0"/>
            <a:t>Pagamento</a:t>
          </a:r>
          <a:endParaRPr lang="it-IT" b="1" dirty="0"/>
        </a:p>
      </dgm:t>
    </dgm:pt>
    <dgm:pt modelId="{72579779-2287-4E48-ADBC-63243A0D3371}" type="parTrans" cxnId="{E5F6D329-2E3A-43F2-B2C9-CC8FB185ABA7}">
      <dgm:prSet/>
      <dgm:spPr/>
      <dgm:t>
        <a:bodyPr/>
        <a:lstStyle/>
        <a:p>
          <a:endParaRPr lang="it-IT"/>
        </a:p>
      </dgm:t>
    </dgm:pt>
    <dgm:pt modelId="{35F10BC5-1AB3-4C40-9172-2AB2DC3311D0}" type="sibTrans" cxnId="{E5F6D329-2E3A-43F2-B2C9-CC8FB185ABA7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B8938D90-1370-4BDF-91DA-1EDFE9230AC1}">
      <dgm:prSet phldrT="[Testo]"/>
      <dgm:spPr/>
      <dgm:t>
        <a:bodyPr/>
        <a:lstStyle/>
        <a:p>
          <a:r>
            <a:rPr lang="it-IT" b="1" i="0" dirty="0" smtClean="0">
              <a:solidFill>
                <a:srgbClr val="000066"/>
              </a:solidFill>
            </a:rPr>
            <a:t>Accertamento</a:t>
          </a:r>
        </a:p>
      </dgm:t>
    </dgm:pt>
    <dgm:pt modelId="{54A31929-5811-4D6D-B69D-3A1726618255}" type="parTrans" cxnId="{C3236E74-ADFB-426F-810B-A8225E2AC458}">
      <dgm:prSet/>
      <dgm:spPr/>
      <dgm:t>
        <a:bodyPr/>
        <a:lstStyle/>
        <a:p>
          <a:endParaRPr lang="it-IT"/>
        </a:p>
      </dgm:t>
    </dgm:pt>
    <dgm:pt modelId="{F54716A8-7BD0-414B-AC6F-B6F325FF66B8}" type="sibTrans" cxnId="{C3236E74-ADFB-426F-810B-A8225E2AC458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8A6AB468-9BCA-4185-BC42-75D69F2A3164}">
      <dgm:prSet phldrT="[Testo]"/>
      <dgm:spPr>
        <a:solidFill>
          <a:srgbClr val="E5FCC0"/>
        </a:solidFill>
      </dgm:spPr>
      <dgm:t>
        <a:bodyPr/>
        <a:lstStyle/>
        <a:p>
          <a:r>
            <a:rPr lang="it-IT" b="1" strike="sngStrike" dirty="0" smtClean="0">
              <a:solidFill>
                <a:srgbClr val="FF0000"/>
              </a:solidFill>
            </a:rPr>
            <a:t>Riscossione/TFR</a:t>
          </a:r>
          <a:endParaRPr lang="it-IT" b="1" strike="sngStrike" dirty="0">
            <a:solidFill>
              <a:srgbClr val="FF0000"/>
            </a:solidFill>
          </a:endParaRPr>
        </a:p>
      </dgm:t>
    </dgm:pt>
    <dgm:pt modelId="{E0D1241F-FEB1-4B62-A9F4-13775FB3E37E}" type="parTrans" cxnId="{D7BE3D66-BA81-48F7-AD2A-146C56E29E7E}">
      <dgm:prSet/>
      <dgm:spPr/>
      <dgm:t>
        <a:bodyPr/>
        <a:lstStyle/>
        <a:p>
          <a:endParaRPr lang="it-IT"/>
        </a:p>
      </dgm:t>
    </dgm:pt>
    <dgm:pt modelId="{EC09D976-CA6E-4A33-A236-16C22A14661E}" type="sibTrans" cxnId="{D7BE3D66-BA81-48F7-AD2A-146C56E29E7E}">
      <dgm:prSet/>
      <dgm:spPr/>
      <dgm:t>
        <a:bodyPr/>
        <a:lstStyle/>
        <a:p>
          <a:endParaRPr lang="it-IT"/>
        </a:p>
      </dgm:t>
    </dgm:pt>
    <dgm:pt modelId="{E1E962B8-9463-46AF-9959-A6D2119F1828}" type="pres">
      <dgm:prSet presAssocID="{3679CA59-5846-4A24-AA13-79D06A818B0C}" presName="cycle" presStyleCnt="0">
        <dgm:presLayoutVars>
          <dgm:dir/>
          <dgm:resizeHandles val="exact"/>
        </dgm:presLayoutVars>
      </dgm:prSet>
      <dgm:spPr/>
    </dgm:pt>
    <dgm:pt modelId="{5ADB3C05-D991-431B-80F9-E9347062F742}" type="pres">
      <dgm:prSet presAssocID="{A4074197-2493-49E2-9525-310E25DD33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7FA18E-BF72-4049-B11D-38E3CD88B5E8}" type="pres">
      <dgm:prSet presAssocID="{A4074197-2493-49E2-9525-310E25DD33E8}" presName="spNode" presStyleCnt="0"/>
      <dgm:spPr/>
    </dgm:pt>
    <dgm:pt modelId="{02ECC359-8124-4CA2-A116-012ED9F08C66}" type="pres">
      <dgm:prSet presAssocID="{74B27184-B0DC-42A6-B54D-31858177C2ED}" presName="sibTrans" presStyleLbl="sibTrans1D1" presStyleIdx="0" presStyleCnt="5"/>
      <dgm:spPr/>
      <dgm:t>
        <a:bodyPr/>
        <a:lstStyle/>
        <a:p>
          <a:endParaRPr lang="it-IT"/>
        </a:p>
      </dgm:t>
    </dgm:pt>
    <dgm:pt modelId="{1AD92711-7D2B-4EB0-A45F-B20072C82ACC}" type="pres">
      <dgm:prSet presAssocID="{8F41275A-C47D-4616-914B-2ED1CEFF576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D3258B-E599-4E4C-AED1-2E11485C4078}" type="pres">
      <dgm:prSet presAssocID="{8F41275A-C47D-4616-914B-2ED1CEFF5764}" presName="spNode" presStyleCnt="0"/>
      <dgm:spPr/>
    </dgm:pt>
    <dgm:pt modelId="{8EA701D1-912C-408E-ADD6-13C798A204F2}" type="pres">
      <dgm:prSet presAssocID="{AEA0F020-6DF8-42F2-BD8A-1485F9310891}" presName="sibTrans" presStyleLbl="sibTrans1D1" presStyleIdx="1" presStyleCnt="5"/>
      <dgm:spPr/>
      <dgm:t>
        <a:bodyPr/>
        <a:lstStyle/>
        <a:p>
          <a:endParaRPr lang="it-IT"/>
        </a:p>
      </dgm:t>
    </dgm:pt>
    <dgm:pt modelId="{86E0028D-309F-4892-B6BF-E76386BD39C5}" type="pres">
      <dgm:prSet presAssocID="{D858E2B8-D7F3-4364-8C9A-7C45A36D962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DA433FA-8C4B-4B0B-9182-EC1D0B726985}" type="pres">
      <dgm:prSet presAssocID="{D858E2B8-D7F3-4364-8C9A-7C45A36D9628}" presName="spNode" presStyleCnt="0"/>
      <dgm:spPr/>
    </dgm:pt>
    <dgm:pt modelId="{EBEDB191-96DF-4BE7-B090-7DD43AD7E2E7}" type="pres">
      <dgm:prSet presAssocID="{35F10BC5-1AB3-4C40-9172-2AB2DC3311D0}" presName="sibTrans" presStyleLbl="sibTrans1D1" presStyleIdx="2" presStyleCnt="5"/>
      <dgm:spPr/>
      <dgm:t>
        <a:bodyPr/>
        <a:lstStyle/>
        <a:p>
          <a:endParaRPr lang="it-IT"/>
        </a:p>
      </dgm:t>
    </dgm:pt>
    <dgm:pt modelId="{72A8208A-9205-4045-A261-F4A9FF63FC65}" type="pres">
      <dgm:prSet presAssocID="{B8938D90-1370-4BDF-91DA-1EDFE9230AC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807441-14DF-4974-B1C9-5543E66FF634}" type="pres">
      <dgm:prSet presAssocID="{B8938D90-1370-4BDF-91DA-1EDFE9230AC1}" presName="spNode" presStyleCnt="0"/>
      <dgm:spPr/>
    </dgm:pt>
    <dgm:pt modelId="{7DE865A8-433C-40E1-A902-C778CBAC0550}" type="pres">
      <dgm:prSet presAssocID="{F54716A8-7BD0-414B-AC6F-B6F325FF66B8}" presName="sibTrans" presStyleLbl="sibTrans1D1" presStyleIdx="3" presStyleCnt="5"/>
      <dgm:spPr/>
      <dgm:t>
        <a:bodyPr/>
        <a:lstStyle/>
        <a:p>
          <a:endParaRPr lang="it-IT"/>
        </a:p>
      </dgm:t>
    </dgm:pt>
    <dgm:pt modelId="{A321E9EE-DB91-46AD-8F96-573C6FBFA301}" type="pres">
      <dgm:prSet presAssocID="{8A6AB468-9BCA-4185-BC42-75D69F2A31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0FAB98-0157-4C74-BF78-91562E3FA0D2}" type="pres">
      <dgm:prSet presAssocID="{8A6AB468-9BCA-4185-BC42-75D69F2A3164}" presName="spNode" presStyleCnt="0"/>
      <dgm:spPr/>
    </dgm:pt>
    <dgm:pt modelId="{4717A21B-8383-414E-B182-0DDA437C7094}" type="pres">
      <dgm:prSet presAssocID="{EC09D976-CA6E-4A33-A236-16C22A14661E}" presName="sibTrans" presStyleLbl="sibTrans1D1" presStyleIdx="4" presStyleCnt="5"/>
      <dgm:spPr/>
      <dgm:t>
        <a:bodyPr/>
        <a:lstStyle/>
        <a:p>
          <a:endParaRPr lang="it-IT"/>
        </a:p>
      </dgm:t>
    </dgm:pt>
  </dgm:ptLst>
  <dgm:cxnLst>
    <dgm:cxn modelId="{91F393F4-F536-1842-83C4-02867CED2B29}" type="presOf" srcId="{35F10BC5-1AB3-4C40-9172-2AB2DC3311D0}" destId="{EBEDB191-96DF-4BE7-B090-7DD43AD7E2E7}" srcOrd="0" destOrd="0" presId="urn:microsoft.com/office/officeart/2005/8/layout/cycle6"/>
    <dgm:cxn modelId="{20B66086-A306-AC47-A7DA-AEBFBCC77A44}" type="presOf" srcId="{F54716A8-7BD0-414B-AC6F-B6F325FF66B8}" destId="{7DE865A8-433C-40E1-A902-C778CBAC0550}" srcOrd="0" destOrd="0" presId="urn:microsoft.com/office/officeart/2005/8/layout/cycle6"/>
    <dgm:cxn modelId="{C3236E74-ADFB-426F-810B-A8225E2AC458}" srcId="{3679CA59-5846-4A24-AA13-79D06A818B0C}" destId="{B8938D90-1370-4BDF-91DA-1EDFE9230AC1}" srcOrd="3" destOrd="0" parTransId="{54A31929-5811-4D6D-B69D-3A1726618255}" sibTransId="{F54716A8-7BD0-414B-AC6F-B6F325FF66B8}"/>
    <dgm:cxn modelId="{FE4E5C63-619D-DD4B-8D14-1E1662DE8E52}" type="presOf" srcId="{AEA0F020-6DF8-42F2-BD8A-1485F9310891}" destId="{8EA701D1-912C-408E-ADD6-13C798A204F2}" srcOrd="0" destOrd="0" presId="urn:microsoft.com/office/officeart/2005/8/layout/cycle6"/>
    <dgm:cxn modelId="{0CDE7DE8-6033-3A42-9217-0EAF4035D253}" type="presOf" srcId="{D858E2B8-D7F3-4364-8C9A-7C45A36D9628}" destId="{86E0028D-309F-4892-B6BF-E76386BD39C5}" srcOrd="0" destOrd="0" presId="urn:microsoft.com/office/officeart/2005/8/layout/cycle6"/>
    <dgm:cxn modelId="{F74596A5-FDBD-A44E-90B4-E5B4034F6F56}" type="presOf" srcId="{EC09D976-CA6E-4A33-A236-16C22A14661E}" destId="{4717A21B-8383-414E-B182-0DDA437C7094}" srcOrd="0" destOrd="0" presId="urn:microsoft.com/office/officeart/2005/8/layout/cycle6"/>
    <dgm:cxn modelId="{1793D33D-2237-44DD-9219-616C83961EAB}" srcId="{3679CA59-5846-4A24-AA13-79D06A818B0C}" destId="{A4074197-2493-49E2-9525-310E25DD33E8}" srcOrd="0" destOrd="0" parTransId="{91B23998-8F88-458C-9ED5-D19CEF128611}" sibTransId="{74B27184-B0DC-42A6-B54D-31858177C2ED}"/>
    <dgm:cxn modelId="{B1C2B1A8-DDD7-6F41-A6B9-E7FF349C3517}" type="presOf" srcId="{74B27184-B0DC-42A6-B54D-31858177C2ED}" destId="{02ECC359-8124-4CA2-A116-012ED9F08C66}" srcOrd="0" destOrd="0" presId="urn:microsoft.com/office/officeart/2005/8/layout/cycle6"/>
    <dgm:cxn modelId="{CFC32958-1E58-974A-8AEF-7EAC4794AEB2}" type="presOf" srcId="{A4074197-2493-49E2-9525-310E25DD33E8}" destId="{5ADB3C05-D991-431B-80F9-E9347062F742}" srcOrd="0" destOrd="0" presId="urn:microsoft.com/office/officeart/2005/8/layout/cycle6"/>
    <dgm:cxn modelId="{C3460EB1-B45C-A84F-A4D8-B03BE604BF5C}" type="presOf" srcId="{B8938D90-1370-4BDF-91DA-1EDFE9230AC1}" destId="{72A8208A-9205-4045-A261-F4A9FF63FC65}" srcOrd="0" destOrd="0" presId="urn:microsoft.com/office/officeart/2005/8/layout/cycle6"/>
    <dgm:cxn modelId="{9C3D33B8-649D-4F59-AE22-BFF2D0F19EE3}" srcId="{3679CA59-5846-4A24-AA13-79D06A818B0C}" destId="{8F41275A-C47D-4616-914B-2ED1CEFF5764}" srcOrd="1" destOrd="0" parTransId="{95209C17-92A2-4CF7-92C9-2E6E335AB59D}" sibTransId="{AEA0F020-6DF8-42F2-BD8A-1485F9310891}"/>
    <dgm:cxn modelId="{D7BE3D66-BA81-48F7-AD2A-146C56E29E7E}" srcId="{3679CA59-5846-4A24-AA13-79D06A818B0C}" destId="{8A6AB468-9BCA-4185-BC42-75D69F2A3164}" srcOrd="4" destOrd="0" parTransId="{E0D1241F-FEB1-4B62-A9F4-13775FB3E37E}" sibTransId="{EC09D976-CA6E-4A33-A236-16C22A14661E}"/>
    <dgm:cxn modelId="{161E40B5-D747-B746-BB2E-A57C625749FA}" type="presOf" srcId="{8F41275A-C47D-4616-914B-2ED1CEFF5764}" destId="{1AD92711-7D2B-4EB0-A45F-B20072C82ACC}" srcOrd="0" destOrd="0" presId="urn:microsoft.com/office/officeart/2005/8/layout/cycle6"/>
    <dgm:cxn modelId="{E5F6D329-2E3A-43F2-B2C9-CC8FB185ABA7}" srcId="{3679CA59-5846-4A24-AA13-79D06A818B0C}" destId="{D858E2B8-D7F3-4364-8C9A-7C45A36D9628}" srcOrd="2" destOrd="0" parTransId="{72579779-2287-4E48-ADBC-63243A0D3371}" sibTransId="{35F10BC5-1AB3-4C40-9172-2AB2DC3311D0}"/>
    <dgm:cxn modelId="{113307D1-CADF-0C42-8169-88EAF7AA3ED7}" type="presOf" srcId="{8A6AB468-9BCA-4185-BC42-75D69F2A3164}" destId="{A321E9EE-DB91-46AD-8F96-573C6FBFA301}" srcOrd="0" destOrd="0" presId="urn:microsoft.com/office/officeart/2005/8/layout/cycle6"/>
    <dgm:cxn modelId="{2C2CB27E-95AA-9546-8133-2EE1B1DA0987}" type="presOf" srcId="{3679CA59-5846-4A24-AA13-79D06A818B0C}" destId="{E1E962B8-9463-46AF-9959-A6D2119F1828}" srcOrd="0" destOrd="0" presId="urn:microsoft.com/office/officeart/2005/8/layout/cycle6"/>
    <dgm:cxn modelId="{D8784C03-E5D1-6B4F-8301-8C6B515835B1}" type="presParOf" srcId="{E1E962B8-9463-46AF-9959-A6D2119F1828}" destId="{5ADB3C05-D991-431B-80F9-E9347062F742}" srcOrd="0" destOrd="0" presId="urn:microsoft.com/office/officeart/2005/8/layout/cycle6"/>
    <dgm:cxn modelId="{DE1CB267-CCC6-0443-94D0-D10EF37E97FC}" type="presParOf" srcId="{E1E962B8-9463-46AF-9959-A6D2119F1828}" destId="{267FA18E-BF72-4049-B11D-38E3CD88B5E8}" srcOrd="1" destOrd="0" presId="urn:microsoft.com/office/officeart/2005/8/layout/cycle6"/>
    <dgm:cxn modelId="{02B1C342-668D-3E4E-8F60-4A97F28E6E2A}" type="presParOf" srcId="{E1E962B8-9463-46AF-9959-A6D2119F1828}" destId="{02ECC359-8124-4CA2-A116-012ED9F08C66}" srcOrd="2" destOrd="0" presId="urn:microsoft.com/office/officeart/2005/8/layout/cycle6"/>
    <dgm:cxn modelId="{5CEF0E4F-37C2-5D4E-9868-E200FE54B496}" type="presParOf" srcId="{E1E962B8-9463-46AF-9959-A6D2119F1828}" destId="{1AD92711-7D2B-4EB0-A45F-B20072C82ACC}" srcOrd="3" destOrd="0" presId="urn:microsoft.com/office/officeart/2005/8/layout/cycle6"/>
    <dgm:cxn modelId="{ACA5D9F9-E408-2744-8D08-94EDE5BE3333}" type="presParOf" srcId="{E1E962B8-9463-46AF-9959-A6D2119F1828}" destId="{15D3258B-E599-4E4C-AED1-2E11485C4078}" srcOrd="4" destOrd="0" presId="urn:microsoft.com/office/officeart/2005/8/layout/cycle6"/>
    <dgm:cxn modelId="{3BAD0117-4133-894D-AA13-99A551230BE6}" type="presParOf" srcId="{E1E962B8-9463-46AF-9959-A6D2119F1828}" destId="{8EA701D1-912C-408E-ADD6-13C798A204F2}" srcOrd="5" destOrd="0" presId="urn:microsoft.com/office/officeart/2005/8/layout/cycle6"/>
    <dgm:cxn modelId="{05285C91-81D2-1747-ACEA-A9499A5F0838}" type="presParOf" srcId="{E1E962B8-9463-46AF-9959-A6D2119F1828}" destId="{86E0028D-309F-4892-B6BF-E76386BD39C5}" srcOrd="6" destOrd="0" presId="urn:microsoft.com/office/officeart/2005/8/layout/cycle6"/>
    <dgm:cxn modelId="{54B109BF-A983-AF47-97EC-39DCA84575A7}" type="presParOf" srcId="{E1E962B8-9463-46AF-9959-A6D2119F1828}" destId="{ADA433FA-8C4B-4B0B-9182-EC1D0B726985}" srcOrd="7" destOrd="0" presId="urn:microsoft.com/office/officeart/2005/8/layout/cycle6"/>
    <dgm:cxn modelId="{7A680D99-A6EC-EA41-9A74-9EF8BCAF7749}" type="presParOf" srcId="{E1E962B8-9463-46AF-9959-A6D2119F1828}" destId="{EBEDB191-96DF-4BE7-B090-7DD43AD7E2E7}" srcOrd="8" destOrd="0" presId="urn:microsoft.com/office/officeart/2005/8/layout/cycle6"/>
    <dgm:cxn modelId="{A06A05B6-E9A6-DB4E-AAF7-03635D51E8D2}" type="presParOf" srcId="{E1E962B8-9463-46AF-9959-A6D2119F1828}" destId="{72A8208A-9205-4045-A261-F4A9FF63FC65}" srcOrd="9" destOrd="0" presId="urn:microsoft.com/office/officeart/2005/8/layout/cycle6"/>
    <dgm:cxn modelId="{0BE5E574-7FCA-1F47-BAD0-278E0563684C}" type="presParOf" srcId="{E1E962B8-9463-46AF-9959-A6D2119F1828}" destId="{21807441-14DF-4974-B1C9-5543E66FF634}" srcOrd="10" destOrd="0" presId="urn:microsoft.com/office/officeart/2005/8/layout/cycle6"/>
    <dgm:cxn modelId="{01E30F3C-E485-3A40-A7A4-6C50DC8E73C3}" type="presParOf" srcId="{E1E962B8-9463-46AF-9959-A6D2119F1828}" destId="{7DE865A8-433C-40E1-A902-C778CBAC0550}" srcOrd="11" destOrd="0" presId="urn:microsoft.com/office/officeart/2005/8/layout/cycle6"/>
    <dgm:cxn modelId="{EF11BA9E-E1D1-A64E-A22D-879228517BB9}" type="presParOf" srcId="{E1E962B8-9463-46AF-9959-A6D2119F1828}" destId="{A321E9EE-DB91-46AD-8F96-573C6FBFA301}" srcOrd="12" destOrd="0" presId="urn:microsoft.com/office/officeart/2005/8/layout/cycle6"/>
    <dgm:cxn modelId="{373CA0D3-C63D-D144-A7E5-55120DE6911B}" type="presParOf" srcId="{E1E962B8-9463-46AF-9959-A6D2119F1828}" destId="{580FAB98-0157-4C74-BF78-91562E3FA0D2}" srcOrd="13" destOrd="0" presId="urn:microsoft.com/office/officeart/2005/8/layout/cycle6"/>
    <dgm:cxn modelId="{20FCBD89-A212-9541-9D8F-8271C3ADBB4E}" type="presParOf" srcId="{E1E962B8-9463-46AF-9959-A6D2119F1828}" destId="{4717A21B-8383-414E-B182-0DDA437C7094}" srcOrd="14" destOrd="0" presId="urn:microsoft.com/office/officeart/2005/8/layout/cycle6"/>
  </dgm:cxnLst>
  <dgm:bg>
    <a:noFill/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79CA59-5846-4A24-AA13-79D06A818B0C}" type="doc">
      <dgm:prSet loTypeId="urn:microsoft.com/office/officeart/2005/8/layout/cycle6" loCatId="cycle" qsTypeId="urn:microsoft.com/office/officeart/2005/8/quickstyle/3d2" qsCatId="3D" csTypeId="urn:microsoft.com/office/officeart/2005/8/colors/colorful2" csCatId="colorful" phldr="1"/>
      <dgm:spPr/>
    </dgm:pt>
    <dgm:pt modelId="{A4074197-2493-49E2-9525-310E25DD33E8}">
      <dgm:prSet phldrT="[Testo]"/>
      <dgm:spPr/>
      <dgm:t>
        <a:bodyPr/>
        <a:lstStyle/>
        <a:p>
          <a:r>
            <a:rPr lang="it-IT" b="1" dirty="0" smtClean="0"/>
            <a:t>Impegno</a:t>
          </a:r>
          <a:endParaRPr lang="it-IT" b="1" dirty="0"/>
        </a:p>
      </dgm:t>
    </dgm:pt>
    <dgm:pt modelId="{91B23998-8F88-458C-9ED5-D19CEF128611}" type="parTrans" cxnId="{1793D33D-2237-44DD-9219-616C83961EAB}">
      <dgm:prSet/>
      <dgm:spPr/>
      <dgm:t>
        <a:bodyPr/>
        <a:lstStyle/>
        <a:p>
          <a:endParaRPr lang="it-IT"/>
        </a:p>
      </dgm:t>
    </dgm:pt>
    <dgm:pt modelId="{74B27184-B0DC-42A6-B54D-31858177C2ED}" type="sibTrans" cxnId="{1793D33D-2237-44DD-9219-616C83961EAB}">
      <dgm:prSet/>
      <dgm:spPr>
        <a:ln w="222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8F41275A-C47D-4616-914B-2ED1CEFF5764}">
      <dgm:prSet phldrT="[Testo]"/>
      <dgm:spPr/>
      <dgm:t>
        <a:bodyPr/>
        <a:lstStyle/>
        <a:p>
          <a:r>
            <a:rPr lang="it-IT" b="1" dirty="0" smtClean="0"/>
            <a:t>Liquidazione</a:t>
          </a:r>
          <a:endParaRPr lang="it-IT" b="1" dirty="0"/>
        </a:p>
      </dgm:t>
    </dgm:pt>
    <dgm:pt modelId="{95209C17-92A2-4CF7-92C9-2E6E335AB59D}" type="parTrans" cxnId="{9C3D33B8-649D-4F59-AE22-BFF2D0F19EE3}">
      <dgm:prSet/>
      <dgm:spPr/>
      <dgm:t>
        <a:bodyPr/>
        <a:lstStyle/>
        <a:p>
          <a:endParaRPr lang="it-IT"/>
        </a:p>
      </dgm:t>
    </dgm:pt>
    <dgm:pt modelId="{AEA0F020-6DF8-42F2-BD8A-1485F9310891}" type="sibTrans" cxnId="{9C3D33B8-649D-4F59-AE22-BFF2D0F19EE3}">
      <dgm:prSet/>
      <dgm:spPr>
        <a:ln w="95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D858E2B8-D7F3-4364-8C9A-7C45A36D9628}">
      <dgm:prSet phldrT="[Testo]"/>
      <dgm:spPr/>
      <dgm:t>
        <a:bodyPr/>
        <a:lstStyle/>
        <a:p>
          <a:r>
            <a:rPr lang="it-IT" b="1" dirty="0" smtClean="0"/>
            <a:t>Pagamento</a:t>
          </a:r>
          <a:endParaRPr lang="it-IT" b="1" dirty="0"/>
        </a:p>
      </dgm:t>
    </dgm:pt>
    <dgm:pt modelId="{72579779-2287-4E48-ADBC-63243A0D3371}" type="parTrans" cxnId="{E5F6D329-2E3A-43F2-B2C9-CC8FB185ABA7}">
      <dgm:prSet/>
      <dgm:spPr/>
      <dgm:t>
        <a:bodyPr/>
        <a:lstStyle/>
        <a:p>
          <a:endParaRPr lang="it-IT"/>
        </a:p>
      </dgm:t>
    </dgm:pt>
    <dgm:pt modelId="{35F10BC5-1AB3-4C40-9172-2AB2DC3311D0}" type="sibTrans" cxnId="{E5F6D329-2E3A-43F2-B2C9-CC8FB185ABA7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B8938D90-1370-4BDF-91DA-1EDFE9230AC1}">
      <dgm:prSet phldrT="[Testo]"/>
      <dgm:spPr/>
      <dgm:t>
        <a:bodyPr/>
        <a:lstStyle/>
        <a:p>
          <a:r>
            <a:rPr lang="it-IT" b="1" i="0" dirty="0" smtClean="0">
              <a:solidFill>
                <a:srgbClr val="000066"/>
              </a:solidFill>
            </a:rPr>
            <a:t>Accertamento</a:t>
          </a:r>
        </a:p>
      </dgm:t>
    </dgm:pt>
    <dgm:pt modelId="{54A31929-5811-4D6D-B69D-3A1726618255}" type="parTrans" cxnId="{C3236E74-ADFB-426F-810B-A8225E2AC458}">
      <dgm:prSet/>
      <dgm:spPr/>
      <dgm:t>
        <a:bodyPr/>
        <a:lstStyle/>
        <a:p>
          <a:endParaRPr lang="it-IT"/>
        </a:p>
      </dgm:t>
    </dgm:pt>
    <dgm:pt modelId="{F54716A8-7BD0-414B-AC6F-B6F325FF66B8}" type="sibTrans" cxnId="{C3236E74-ADFB-426F-810B-A8225E2AC458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8A6AB468-9BCA-4185-BC42-75D69F2A3164}">
      <dgm:prSet phldrT="[Testo]"/>
      <dgm:spPr>
        <a:solidFill>
          <a:srgbClr val="E5FCC0"/>
        </a:solidFill>
      </dgm:spPr>
      <dgm:t>
        <a:bodyPr/>
        <a:lstStyle/>
        <a:p>
          <a:r>
            <a:rPr lang="it-IT" b="1" strike="noStrike" dirty="0" smtClean="0">
              <a:solidFill>
                <a:srgbClr val="FF0000"/>
              </a:solidFill>
            </a:rPr>
            <a:t>Riscossione/TFR</a:t>
          </a:r>
          <a:endParaRPr lang="it-IT" b="1" strike="noStrike" dirty="0">
            <a:solidFill>
              <a:srgbClr val="FF0000"/>
            </a:solidFill>
          </a:endParaRPr>
        </a:p>
      </dgm:t>
    </dgm:pt>
    <dgm:pt modelId="{E0D1241F-FEB1-4B62-A9F4-13775FB3E37E}" type="parTrans" cxnId="{D7BE3D66-BA81-48F7-AD2A-146C56E29E7E}">
      <dgm:prSet/>
      <dgm:spPr/>
      <dgm:t>
        <a:bodyPr/>
        <a:lstStyle/>
        <a:p>
          <a:endParaRPr lang="it-IT"/>
        </a:p>
      </dgm:t>
    </dgm:pt>
    <dgm:pt modelId="{EC09D976-CA6E-4A33-A236-16C22A14661E}" type="sibTrans" cxnId="{D7BE3D66-BA81-48F7-AD2A-146C56E29E7E}">
      <dgm:prSet/>
      <dgm:spPr/>
      <dgm:t>
        <a:bodyPr/>
        <a:lstStyle/>
        <a:p>
          <a:endParaRPr lang="it-IT"/>
        </a:p>
      </dgm:t>
    </dgm:pt>
    <dgm:pt modelId="{E1E962B8-9463-46AF-9959-A6D2119F1828}" type="pres">
      <dgm:prSet presAssocID="{3679CA59-5846-4A24-AA13-79D06A818B0C}" presName="cycle" presStyleCnt="0">
        <dgm:presLayoutVars>
          <dgm:dir/>
          <dgm:resizeHandles val="exact"/>
        </dgm:presLayoutVars>
      </dgm:prSet>
      <dgm:spPr/>
    </dgm:pt>
    <dgm:pt modelId="{5ADB3C05-D991-431B-80F9-E9347062F742}" type="pres">
      <dgm:prSet presAssocID="{A4074197-2493-49E2-9525-310E25DD33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7FA18E-BF72-4049-B11D-38E3CD88B5E8}" type="pres">
      <dgm:prSet presAssocID="{A4074197-2493-49E2-9525-310E25DD33E8}" presName="spNode" presStyleCnt="0"/>
      <dgm:spPr/>
    </dgm:pt>
    <dgm:pt modelId="{02ECC359-8124-4CA2-A116-012ED9F08C66}" type="pres">
      <dgm:prSet presAssocID="{74B27184-B0DC-42A6-B54D-31858177C2ED}" presName="sibTrans" presStyleLbl="sibTrans1D1" presStyleIdx="0" presStyleCnt="5"/>
      <dgm:spPr/>
      <dgm:t>
        <a:bodyPr/>
        <a:lstStyle/>
        <a:p>
          <a:endParaRPr lang="it-IT"/>
        </a:p>
      </dgm:t>
    </dgm:pt>
    <dgm:pt modelId="{1AD92711-7D2B-4EB0-A45F-B20072C82ACC}" type="pres">
      <dgm:prSet presAssocID="{8F41275A-C47D-4616-914B-2ED1CEFF576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D3258B-E599-4E4C-AED1-2E11485C4078}" type="pres">
      <dgm:prSet presAssocID="{8F41275A-C47D-4616-914B-2ED1CEFF5764}" presName="spNode" presStyleCnt="0"/>
      <dgm:spPr/>
    </dgm:pt>
    <dgm:pt modelId="{8EA701D1-912C-408E-ADD6-13C798A204F2}" type="pres">
      <dgm:prSet presAssocID="{AEA0F020-6DF8-42F2-BD8A-1485F9310891}" presName="sibTrans" presStyleLbl="sibTrans1D1" presStyleIdx="1" presStyleCnt="5"/>
      <dgm:spPr/>
      <dgm:t>
        <a:bodyPr/>
        <a:lstStyle/>
        <a:p>
          <a:endParaRPr lang="it-IT"/>
        </a:p>
      </dgm:t>
    </dgm:pt>
    <dgm:pt modelId="{86E0028D-309F-4892-B6BF-E76386BD39C5}" type="pres">
      <dgm:prSet presAssocID="{D858E2B8-D7F3-4364-8C9A-7C45A36D962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DA433FA-8C4B-4B0B-9182-EC1D0B726985}" type="pres">
      <dgm:prSet presAssocID="{D858E2B8-D7F3-4364-8C9A-7C45A36D9628}" presName="spNode" presStyleCnt="0"/>
      <dgm:spPr/>
    </dgm:pt>
    <dgm:pt modelId="{EBEDB191-96DF-4BE7-B090-7DD43AD7E2E7}" type="pres">
      <dgm:prSet presAssocID="{35F10BC5-1AB3-4C40-9172-2AB2DC3311D0}" presName="sibTrans" presStyleLbl="sibTrans1D1" presStyleIdx="2" presStyleCnt="5"/>
      <dgm:spPr/>
      <dgm:t>
        <a:bodyPr/>
        <a:lstStyle/>
        <a:p>
          <a:endParaRPr lang="it-IT"/>
        </a:p>
      </dgm:t>
    </dgm:pt>
    <dgm:pt modelId="{72A8208A-9205-4045-A261-F4A9FF63FC65}" type="pres">
      <dgm:prSet presAssocID="{B8938D90-1370-4BDF-91DA-1EDFE9230AC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807441-14DF-4974-B1C9-5543E66FF634}" type="pres">
      <dgm:prSet presAssocID="{B8938D90-1370-4BDF-91DA-1EDFE9230AC1}" presName="spNode" presStyleCnt="0"/>
      <dgm:spPr/>
    </dgm:pt>
    <dgm:pt modelId="{7DE865A8-433C-40E1-A902-C778CBAC0550}" type="pres">
      <dgm:prSet presAssocID="{F54716A8-7BD0-414B-AC6F-B6F325FF66B8}" presName="sibTrans" presStyleLbl="sibTrans1D1" presStyleIdx="3" presStyleCnt="5"/>
      <dgm:spPr/>
      <dgm:t>
        <a:bodyPr/>
        <a:lstStyle/>
        <a:p>
          <a:endParaRPr lang="it-IT"/>
        </a:p>
      </dgm:t>
    </dgm:pt>
    <dgm:pt modelId="{A321E9EE-DB91-46AD-8F96-573C6FBFA301}" type="pres">
      <dgm:prSet presAssocID="{8A6AB468-9BCA-4185-BC42-75D69F2A31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0FAB98-0157-4C74-BF78-91562E3FA0D2}" type="pres">
      <dgm:prSet presAssocID="{8A6AB468-9BCA-4185-BC42-75D69F2A3164}" presName="spNode" presStyleCnt="0"/>
      <dgm:spPr/>
    </dgm:pt>
    <dgm:pt modelId="{4717A21B-8383-414E-B182-0DDA437C7094}" type="pres">
      <dgm:prSet presAssocID="{EC09D976-CA6E-4A33-A236-16C22A14661E}" presName="sibTrans" presStyleLbl="sibTrans1D1" presStyleIdx="4" presStyleCnt="5"/>
      <dgm:spPr/>
      <dgm:t>
        <a:bodyPr/>
        <a:lstStyle/>
        <a:p>
          <a:endParaRPr lang="it-IT"/>
        </a:p>
      </dgm:t>
    </dgm:pt>
  </dgm:ptLst>
  <dgm:cxnLst>
    <dgm:cxn modelId="{66B92BB8-665B-0847-B7FC-22AF8709378B}" type="presOf" srcId="{A4074197-2493-49E2-9525-310E25DD33E8}" destId="{5ADB3C05-D991-431B-80F9-E9347062F742}" srcOrd="0" destOrd="0" presId="urn:microsoft.com/office/officeart/2005/8/layout/cycle6"/>
    <dgm:cxn modelId="{C3236E74-ADFB-426F-810B-A8225E2AC458}" srcId="{3679CA59-5846-4A24-AA13-79D06A818B0C}" destId="{B8938D90-1370-4BDF-91DA-1EDFE9230AC1}" srcOrd="3" destOrd="0" parTransId="{54A31929-5811-4D6D-B69D-3A1726618255}" sibTransId="{F54716A8-7BD0-414B-AC6F-B6F325FF66B8}"/>
    <dgm:cxn modelId="{A0960853-D03E-DC44-89E7-A284C44976FE}" type="presOf" srcId="{AEA0F020-6DF8-42F2-BD8A-1485F9310891}" destId="{8EA701D1-912C-408E-ADD6-13C798A204F2}" srcOrd="0" destOrd="0" presId="urn:microsoft.com/office/officeart/2005/8/layout/cycle6"/>
    <dgm:cxn modelId="{F966CFF3-C63C-C449-BF23-DA5067D25F31}" type="presOf" srcId="{3679CA59-5846-4A24-AA13-79D06A818B0C}" destId="{E1E962B8-9463-46AF-9959-A6D2119F1828}" srcOrd="0" destOrd="0" presId="urn:microsoft.com/office/officeart/2005/8/layout/cycle6"/>
    <dgm:cxn modelId="{FBBC627B-A259-E845-8C20-25FEC6BCCA2A}" type="presOf" srcId="{8A6AB468-9BCA-4185-BC42-75D69F2A3164}" destId="{A321E9EE-DB91-46AD-8F96-573C6FBFA301}" srcOrd="0" destOrd="0" presId="urn:microsoft.com/office/officeart/2005/8/layout/cycle6"/>
    <dgm:cxn modelId="{1793D33D-2237-44DD-9219-616C83961EAB}" srcId="{3679CA59-5846-4A24-AA13-79D06A818B0C}" destId="{A4074197-2493-49E2-9525-310E25DD33E8}" srcOrd="0" destOrd="0" parTransId="{91B23998-8F88-458C-9ED5-D19CEF128611}" sibTransId="{74B27184-B0DC-42A6-B54D-31858177C2ED}"/>
    <dgm:cxn modelId="{6E523782-06DA-414E-8F10-12EA886DA3BD}" type="presOf" srcId="{35F10BC5-1AB3-4C40-9172-2AB2DC3311D0}" destId="{EBEDB191-96DF-4BE7-B090-7DD43AD7E2E7}" srcOrd="0" destOrd="0" presId="urn:microsoft.com/office/officeart/2005/8/layout/cycle6"/>
    <dgm:cxn modelId="{9C3D33B8-649D-4F59-AE22-BFF2D0F19EE3}" srcId="{3679CA59-5846-4A24-AA13-79D06A818B0C}" destId="{8F41275A-C47D-4616-914B-2ED1CEFF5764}" srcOrd="1" destOrd="0" parTransId="{95209C17-92A2-4CF7-92C9-2E6E335AB59D}" sibTransId="{AEA0F020-6DF8-42F2-BD8A-1485F9310891}"/>
    <dgm:cxn modelId="{88485FC3-8F36-584A-8ED1-B6758A3D3BB5}" type="presOf" srcId="{D858E2B8-D7F3-4364-8C9A-7C45A36D9628}" destId="{86E0028D-309F-4892-B6BF-E76386BD39C5}" srcOrd="0" destOrd="0" presId="urn:microsoft.com/office/officeart/2005/8/layout/cycle6"/>
    <dgm:cxn modelId="{D7BE3D66-BA81-48F7-AD2A-146C56E29E7E}" srcId="{3679CA59-5846-4A24-AA13-79D06A818B0C}" destId="{8A6AB468-9BCA-4185-BC42-75D69F2A3164}" srcOrd="4" destOrd="0" parTransId="{E0D1241F-FEB1-4B62-A9F4-13775FB3E37E}" sibTransId="{EC09D976-CA6E-4A33-A236-16C22A14661E}"/>
    <dgm:cxn modelId="{09F65AAE-E4BF-2544-AC65-749B00D6C9D7}" type="presOf" srcId="{F54716A8-7BD0-414B-AC6F-B6F325FF66B8}" destId="{7DE865A8-433C-40E1-A902-C778CBAC0550}" srcOrd="0" destOrd="0" presId="urn:microsoft.com/office/officeart/2005/8/layout/cycle6"/>
    <dgm:cxn modelId="{F76A881C-FFE1-1941-8FEC-ECCB23FCDFFC}" type="presOf" srcId="{74B27184-B0DC-42A6-B54D-31858177C2ED}" destId="{02ECC359-8124-4CA2-A116-012ED9F08C66}" srcOrd="0" destOrd="0" presId="urn:microsoft.com/office/officeart/2005/8/layout/cycle6"/>
    <dgm:cxn modelId="{87D2DCD7-7ECF-E34D-9013-611F8CDAE86C}" type="presOf" srcId="{B8938D90-1370-4BDF-91DA-1EDFE9230AC1}" destId="{72A8208A-9205-4045-A261-F4A9FF63FC65}" srcOrd="0" destOrd="0" presId="urn:microsoft.com/office/officeart/2005/8/layout/cycle6"/>
    <dgm:cxn modelId="{14F3C4E2-9C14-2845-9AE4-35B0201FC853}" type="presOf" srcId="{8F41275A-C47D-4616-914B-2ED1CEFF5764}" destId="{1AD92711-7D2B-4EB0-A45F-B20072C82ACC}" srcOrd="0" destOrd="0" presId="urn:microsoft.com/office/officeart/2005/8/layout/cycle6"/>
    <dgm:cxn modelId="{E5F6D329-2E3A-43F2-B2C9-CC8FB185ABA7}" srcId="{3679CA59-5846-4A24-AA13-79D06A818B0C}" destId="{D858E2B8-D7F3-4364-8C9A-7C45A36D9628}" srcOrd="2" destOrd="0" parTransId="{72579779-2287-4E48-ADBC-63243A0D3371}" sibTransId="{35F10BC5-1AB3-4C40-9172-2AB2DC3311D0}"/>
    <dgm:cxn modelId="{F2AEE397-8F0D-154A-BC0D-5F7D9CADF830}" type="presOf" srcId="{EC09D976-CA6E-4A33-A236-16C22A14661E}" destId="{4717A21B-8383-414E-B182-0DDA437C7094}" srcOrd="0" destOrd="0" presId="urn:microsoft.com/office/officeart/2005/8/layout/cycle6"/>
    <dgm:cxn modelId="{5C8C3B50-DBEF-5A43-9497-A9A0F784CF1B}" type="presParOf" srcId="{E1E962B8-9463-46AF-9959-A6D2119F1828}" destId="{5ADB3C05-D991-431B-80F9-E9347062F742}" srcOrd="0" destOrd="0" presId="urn:microsoft.com/office/officeart/2005/8/layout/cycle6"/>
    <dgm:cxn modelId="{49BA8F2B-A630-2244-8481-2651E6C128B6}" type="presParOf" srcId="{E1E962B8-9463-46AF-9959-A6D2119F1828}" destId="{267FA18E-BF72-4049-B11D-38E3CD88B5E8}" srcOrd="1" destOrd="0" presId="urn:microsoft.com/office/officeart/2005/8/layout/cycle6"/>
    <dgm:cxn modelId="{F875538D-BD4A-5D4F-9000-25406E1E5653}" type="presParOf" srcId="{E1E962B8-9463-46AF-9959-A6D2119F1828}" destId="{02ECC359-8124-4CA2-A116-012ED9F08C66}" srcOrd="2" destOrd="0" presId="urn:microsoft.com/office/officeart/2005/8/layout/cycle6"/>
    <dgm:cxn modelId="{4D9D2A0A-42C9-B84D-BCC6-9911EE1232F9}" type="presParOf" srcId="{E1E962B8-9463-46AF-9959-A6D2119F1828}" destId="{1AD92711-7D2B-4EB0-A45F-B20072C82ACC}" srcOrd="3" destOrd="0" presId="urn:microsoft.com/office/officeart/2005/8/layout/cycle6"/>
    <dgm:cxn modelId="{FFB8B71A-4D5B-DA47-976A-71EB36C5811F}" type="presParOf" srcId="{E1E962B8-9463-46AF-9959-A6D2119F1828}" destId="{15D3258B-E599-4E4C-AED1-2E11485C4078}" srcOrd="4" destOrd="0" presId="urn:microsoft.com/office/officeart/2005/8/layout/cycle6"/>
    <dgm:cxn modelId="{2A1C4888-961F-D745-B3C3-640A5189020D}" type="presParOf" srcId="{E1E962B8-9463-46AF-9959-A6D2119F1828}" destId="{8EA701D1-912C-408E-ADD6-13C798A204F2}" srcOrd="5" destOrd="0" presId="urn:microsoft.com/office/officeart/2005/8/layout/cycle6"/>
    <dgm:cxn modelId="{09EC2C8C-7A7A-1242-A03E-89973D3970DE}" type="presParOf" srcId="{E1E962B8-9463-46AF-9959-A6D2119F1828}" destId="{86E0028D-309F-4892-B6BF-E76386BD39C5}" srcOrd="6" destOrd="0" presId="urn:microsoft.com/office/officeart/2005/8/layout/cycle6"/>
    <dgm:cxn modelId="{FB96C013-97B8-6E47-BE62-672E4F8F9AB7}" type="presParOf" srcId="{E1E962B8-9463-46AF-9959-A6D2119F1828}" destId="{ADA433FA-8C4B-4B0B-9182-EC1D0B726985}" srcOrd="7" destOrd="0" presId="urn:microsoft.com/office/officeart/2005/8/layout/cycle6"/>
    <dgm:cxn modelId="{E4F37F10-6FA8-6848-BA24-96FD2E3DE575}" type="presParOf" srcId="{E1E962B8-9463-46AF-9959-A6D2119F1828}" destId="{EBEDB191-96DF-4BE7-B090-7DD43AD7E2E7}" srcOrd="8" destOrd="0" presId="urn:microsoft.com/office/officeart/2005/8/layout/cycle6"/>
    <dgm:cxn modelId="{821516D9-A8A0-C34A-B27A-C0CE242E2075}" type="presParOf" srcId="{E1E962B8-9463-46AF-9959-A6D2119F1828}" destId="{72A8208A-9205-4045-A261-F4A9FF63FC65}" srcOrd="9" destOrd="0" presId="urn:microsoft.com/office/officeart/2005/8/layout/cycle6"/>
    <dgm:cxn modelId="{F9F62D70-88E1-AD4E-827B-CD7A4150545D}" type="presParOf" srcId="{E1E962B8-9463-46AF-9959-A6D2119F1828}" destId="{21807441-14DF-4974-B1C9-5543E66FF634}" srcOrd="10" destOrd="0" presId="urn:microsoft.com/office/officeart/2005/8/layout/cycle6"/>
    <dgm:cxn modelId="{8F281968-8793-6047-B29F-85530E6B56A3}" type="presParOf" srcId="{E1E962B8-9463-46AF-9959-A6D2119F1828}" destId="{7DE865A8-433C-40E1-A902-C778CBAC0550}" srcOrd="11" destOrd="0" presId="urn:microsoft.com/office/officeart/2005/8/layout/cycle6"/>
    <dgm:cxn modelId="{3D59515B-0C8F-F942-BB40-89B112B34A96}" type="presParOf" srcId="{E1E962B8-9463-46AF-9959-A6D2119F1828}" destId="{A321E9EE-DB91-46AD-8F96-573C6FBFA301}" srcOrd="12" destOrd="0" presId="urn:microsoft.com/office/officeart/2005/8/layout/cycle6"/>
    <dgm:cxn modelId="{5E5DB180-12DB-4E45-89AB-89DACDA6658C}" type="presParOf" srcId="{E1E962B8-9463-46AF-9959-A6D2119F1828}" destId="{580FAB98-0157-4C74-BF78-91562E3FA0D2}" srcOrd="13" destOrd="0" presId="urn:microsoft.com/office/officeart/2005/8/layout/cycle6"/>
    <dgm:cxn modelId="{7556C10C-3296-5C4D-9740-05488262736B}" type="presParOf" srcId="{E1E962B8-9463-46AF-9959-A6D2119F1828}" destId="{4717A21B-8383-414E-B182-0DDA437C7094}" srcOrd="14" destOrd="0" presId="urn:microsoft.com/office/officeart/2005/8/layout/cycle6"/>
  </dgm:cxnLst>
  <dgm:bg>
    <a:noFill/>
  </dgm:bg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79CA59-5846-4A24-AA13-79D06A818B0C}" type="doc">
      <dgm:prSet loTypeId="urn:microsoft.com/office/officeart/2005/8/layout/cycle6" loCatId="cycle" qsTypeId="urn:microsoft.com/office/officeart/2005/8/quickstyle/3d2" qsCatId="3D" csTypeId="urn:microsoft.com/office/officeart/2005/8/colors/colorful2" csCatId="colorful" phldr="1"/>
      <dgm:spPr/>
    </dgm:pt>
    <dgm:pt modelId="{A4074197-2493-49E2-9525-310E25DD33E8}">
      <dgm:prSet phldrT="[Testo]"/>
      <dgm:spPr/>
      <dgm:t>
        <a:bodyPr/>
        <a:lstStyle/>
        <a:p>
          <a:r>
            <a:rPr lang="it-IT" b="1" dirty="0" smtClean="0"/>
            <a:t>Accertamento</a:t>
          </a:r>
          <a:endParaRPr lang="it-IT" b="1" dirty="0"/>
        </a:p>
      </dgm:t>
    </dgm:pt>
    <dgm:pt modelId="{91B23998-8F88-458C-9ED5-D19CEF128611}" type="parTrans" cxnId="{1793D33D-2237-44DD-9219-616C83961EAB}">
      <dgm:prSet/>
      <dgm:spPr/>
      <dgm:t>
        <a:bodyPr/>
        <a:lstStyle/>
        <a:p>
          <a:endParaRPr lang="it-IT"/>
        </a:p>
      </dgm:t>
    </dgm:pt>
    <dgm:pt modelId="{74B27184-B0DC-42A6-B54D-31858177C2ED}" type="sibTrans" cxnId="{1793D33D-2237-44DD-9219-616C83961EAB}">
      <dgm:prSet/>
      <dgm:spPr>
        <a:ln w="222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8F41275A-C47D-4616-914B-2ED1CEFF5764}">
      <dgm:prSet phldrT="[Testo]"/>
      <dgm:spPr/>
      <dgm:t>
        <a:bodyPr/>
        <a:lstStyle/>
        <a:p>
          <a:r>
            <a:rPr lang="it-IT" b="1" dirty="0" smtClean="0"/>
            <a:t>Riscossione</a:t>
          </a:r>
          <a:endParaRPr lang="it-IT" b="1" dirty="0"/>
        </a:p>
      </dgm:t>
    </dgm:pt>
    <dgm:pt modelId="{95209C17-92A2-4CF7-92C9-2E6E335AB59D}" type="parTrans" cxnId="{9C3D33B8-649D-4F59-AE22-BFF2D0F19EE3}">
      <dgm:prSet/>
      <dgm:spPr/>
      <dgm:t>
        <a:bodyPr/>
        <a:lstStyle/>
        <a:p>
          <a:endParaRPr lang="it-IT"/>
        </a:p>
      </dgm:t>
    </dgm:pt>
    <dgm:pt modelId="{AEA0F020-6DF8-42F2-BD8A-1485F9310891}" type="sibTrans" cxnId="{9C3D33B8-649D-4F59-AE22-BFF2D0F19EE3}">
      <dgm:prSet/>
      <dgm:spPr>
        <a:ln w="95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D858E2B8-D7F3-4364-8C9A-7C45A36D9628}">
      <dgm:prSet phldrT="[Testo]"/>
      <dgm:spPr/>
      <dgm:t>
        <a:bodyPr/>
        <a:lstStyle/>
        <a:p>
          <a:r>
            <a:rPr lang="it-IT" b="1" dirty="0" smtClean="0"/>
            <a:t>Impegno</a:t>
          </a:r>
          <a:endParaRPr lang="it-IT" b="1" dirty="0"/>
        </a:p>
      </dgm:t>
    </dgm:pt>
    <dgm:pt modelId="{72579779-2287-4E48-ADBC-63243A0D3371}" type="parTrans" cxnId="{E5F6D329-2E3A-43F2-B2C9-CC8FB185ABA7}">
      <dgm:prSet/>
      <dgm:spPr/>
      <dgm:t>
        <a:bodyPr/>
        <a:lstStyle/>
        <a:p>
          <a:endParaRPr lang="it-IT"/>
        </a:p>
      </dgm:t>
    </dgm:pt>
    <dgm:pt modelId="{35F10BC5-1AB3-4C40-9172-2AB2DC3311D0}" type="sibTrans" cxnId="{E5F6D329-2E3A-43F2-B2C9-CC8FB185ABA7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B8938D90-1370-4BDF-91DA-1EDFE9230AC1}">
      <dgm:prSet phldrT="[Testo]"/>
      <dgm:spPr/>
      <dgm:t>
        <a:bodyPr/>
        <a:lstStyle/>
        <a:p>
          <a:r>
            <a:rPr lang="it-IT" b="1" i="0" strike="sngStrike" dirty="0" smtClean="0">
              <a:solidFill>
                <a:srgbClr val="000066"/>
              </a:solidFill>
            </a:rPr>
            <a:t>Liquidazione</a:t>
          </a:r>
        </a:p>
      </dgm:t>
    </dgm:pt>
    <dgm:pt modelId="{54A31929-5811-4D6D-B69D-3A1726618255}" type="parTrans" cxnId="{C3236E74-ADFB-426F-810B-A8225E2AC458}">
      <dgm:prSet/>
      <dgm:spPr/>
      <dgm:t>
        <a:bodyPr/>
        <a:lstStyle/>
        <a:p>
          <a:endParaRPr lang="it-IT"/>
        </a:p>
      </dgm:t>
    </dgm:pt>
    <dgm:pt modelId="{F54716A8-7BD0-414B-AC6F-B6F325FF66B8}" type="sibTrans" cxnId="{C3236E74-ADFB-426F-810B-A8225E2AC458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8A6AB468-9BCA-4185-BC42-75D69F2A3164}">
      <dgm:prSet phldrT="[Testo]"/>
      <dgm:spPr>
        <a:solidFill>
          <a:srgbClr val="E5FCC0"/>
        </a:solidFill>
      </dgm:spPr>
      <dgm:t>
        <a:bodyPr/>
        <a:lstStyle/>
        <a:p>
          <a:r>
            <a:rPr lang="it-IT" b="1" strike="sngStrike" dirty="0" smtClean="0">
              <a:solidFill>
                <a:srgbClr val="FF0000"/>
              </a:solidFill>
            </a:rPr>
            <a:t>Pagamento/TFP</a:t>
          </a:r>
          <a:endParaRPr lang="it-IT" b="1" strike="sngStrike" dirty="0">
            <a:solidFill>
              <a:srgbClr val="FF0000"/>
            </a:solidFill>
          </a:endParaRPr>
        </a:p>
      </dgm:t>
    </dgm:pt>
    <dgm:pt modelId="{E0D1241F-FEB1-4B62-A9F4-13775FB3E37E}" type="parTrans" cxnId="{D7BE3D66-BA81-48F7-AD2A-146C56E29E7E}">
      <dgm:prSet/>
      <dgm:spPr/>
      <dgm:t>
        <a:bodyPr/>
        <a:lstStyle/>
        <a:p>
          <a:endParaRPr lang="it-IT"/>
        </a:p>
      </dgm:t>
    </dgm:pt>
    <dgm:pt modelId="{EC09D976-CA6E-4A33-A236-16C22A14661E}" type="sibTrans" cxnId="{D7BE3D66-BA81-48F7-AD2A-146C56E29E7E}">
      <dgm:prSet/>
      <dgm:spPr/>
      <dgm:t>
        <a:bodyPr/>
        <a:lstStyle/>
        <a:p>
          <a:endParaRPr lang="it-IT"/>
        </a:p>
      </dgm:t>
    </dgm:pt>
    <dgm:pt modelId="{E1E962B8-9463-46AF-9959-A6D2119F1828}" type="pres">
      <dgm:prSet presAssocID="{3679CA59-5846-4A24-AA13-79D06A818B0C}" presName="cycle" presStyleCnt="0">
        <dgm:presLayoutVars>
          <dgm:dir/>
          <dgm:resizeHandles val="exact"/>
        </dgm:presLayoutVars>
      </dgm:prSet>
      <dgm:spPr/>
    </dgm:pt>
    <dgm:pt modelId="{5ADB3C05-D991-431B-80F9-E9347062F742}" type="pres">
      <dgm:prSet presAssocID="{A4074197-2493-49E2-9525-310E25DD33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7FA18E-BF72-4049-B11D-38E3CD88B5E8}" type="pres">
      <dgm:prSet presAssocID="{A4074197-2493-49E2-9525-310E25DD33E8}" presName="spNode" presStyleCnt="0"/>
      <dgm:spPr/>
    </dgm:pt>
    <dgm:pt modelId="{02ECC359-8124-4CA2-A116-012ED9F08C66}" type="pres">
      <dgm:prSet presAssocID="{74B27184-B0DC-42A6-B54D-31858177C2ED}" presName="sibTrans" presStyleLbl="sibTrans1D1" presStyleIdx="0" presStyleCnt="5"/>
      <dgm:spPr/>
      <dgm:t>
        <a:bodyPr/>
        <a:lstStyle/>
        <a:p>
          <a:endParaRPr lang="it-IT"/>
        </a:p>
      </dgm:t>
    </dgm:pt>
    <dgm:pt modelId="{1AD92711-7D2B-4EB0-A45F-B20072C82ACC}" type="pres">
      <dgm:prSet presAssocID="{8F41275A-C47D-4616-914B-2ED1CEFF576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D3258B-E599-4E4C-AED1-2E11485C4078}" type="pres">
      <dgm:prSet presAssocID="{8F41275A-C47D-4616-914B-2ED1CEFF5764}" presName="spNode" presStyleCnt="0"/>
      <dgm:spPr/>
    </dgm:pt>
    <dgm:pt modelId="{8EA701D1-912C-408E-ADD6-13C798A204F2}" type="pres">
      <dgm:prSet presAssocID="{AEA0F020-6DF8-42F2-BD8A-1485F9310891}" presName="sibTrans" presStyleLbl="sibTrans1D1" presStyleIdx="1" presStyleCnt="5"/>
      <dgm:spPr/>
      <dgm:t>
        <a:bodyPr/>
        <a:lstStyle/>
        <a:p>
          <a:endParaRPr lang="it-IT"/>
        </a:p>
      </dgm:t>
    </dgm:pt>
    <dgm:pt modelId="{86E0028D-309F-4892-B6BF-E76386BD39C5}" type="pres">
      <dgm:prSet presAssocID="{D858E2B8-D7F3-4364-8C9A-7C45A36D962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DA433FA-8C4B-4B0B-9182-EC1D0B726985}" type="pres">
      <dgm:prSet presAssocID="{D858E2B8-D7F3-4364-8C9A-7C45A36D9628}" presName="spNode" presStyleCnt="0"/>
      <dgm:spPr/>
    </dgm:pt>
    <dgm:pt modelId="{EBEDB191-96DF-4BE7-B090-7DD43AD7E2E7}" type="pres">
      <dgm:prSet presAssocID="{35F10BC5-1AB3-4C40-9172-2AB2DC3311D0}" presName="sibTrans" presStyleLbl="sibTrans1D1" presStyleIdx="2" presStyleCnt="5"/>
      <dgm:spPr/>
      <dgm:t>
        <a:bodyPr/>
        <a:lstStyle/>
        <a:p>
          <a:endParaRPr lang="it-IT"/>
        </a:p>
      </dgm:t>
    </dgm:pt>
    <dgm:pt modelId="{72A8208A-9205-4045-A261-F4A9FF63FC65}" type="pres">
      <dgm:prSet presAssocID="{B8938D90-1370-4BDF-91DA-1EDFE9230AC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807441-14DF-4974-B1C9-5543E66FF634}" type="pres">
      <dgm:prSet presAssocID="{B8938D90-1370-4BDF-91DA-1EDFE9230AC1}" presName="spNode" presStyleCnt="0"/>
      <dgm:spPr/>
    </dgm:pt>
    <dgm:pt modelId="{7DE865A8-433C-40E1-A902-C778CBAC0550}" type="pres">
      <dgm:prSet presAssocID="{F54716A8-7BD0-414B-AC6F-B6F325FF66B8}" presName="sibTrans" presStyleLbl="sibTrans1D1" presStyleIdx="3" presStyleCnt="5"/>
      <dgm:spPr/>
      <dgm:t>
        <a:bodyPr/>
        <a:lstStyle/>
        <a:p>
          <a:endParaRPr lang="it-IT"/>
        </a:p>
      </dgm:t>
    </dgm:pt>
    <dgm:pt modelId="{A321E9EE-DB91-46AD-8F96-573C6FBFA301}" type="pres">
      <dgm:prSet presAssocID="{8A6AB468-9BCA-4185-BC42-75D69F2A31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0FAB98-0157-4C74-BF78-91562E3FA0D2}" type="pres">
      <dgm:prSet presAssocID="{8A6AB468-9BCA-4185-BC42-75D69F2A3164}" presName="spNode" presStyleCnt="0"/>
      <dgm:spPr/>
    </dgm:pt>
    <dgm:pt modelId="{4717A21B-8383-414E-B182-0DDA437C7094}" type="pres">
      <dgm:prSet presAssocID="{EC09D976-CA6E-4A33-A236-16C22A14661E}" presName="sibTrans" presStyleLbl="sibTrans1D1" presStyleIdx="4" presStyleCnt="5"/>
      <dgm:spPr/>
      <dgm:t>
        <a:bodyPr/>
        <a:lstStyle/>
        <a:p>
          <a:endParaRPr lang="it-IT"/>
        </a:p>
      </dgm:t>
    </dgm:pt>
  </dgm:ptLst>
  <dgm:cxnLst>
    <dgm:cxn modelId="{C3236E74-ADFB-426F-810B-A8225E2AC458}" srcId="{3679CA59-5846-4A24-AA13-79D06A818B0C}" destId="{B8938D90-1370-4BDF-91DA-1EDFE9230AC1}" srcOrd="3" destOrd="0" parTransId="{54A31929-5811-4D6D-B69D-3A1726618255}" sibTransId="{F54716A8-7BD0-414B-AC6F-B6F325FF66B8}"/>
    <dgm:cxn modelId="{0DE6173F-D969-D44B-AEA2-58B9AACAF136}" type="presOf" srcId="{8A6AB468-9BCA-4185-BC42-75D69F2A3164}" destId="{A321E9EE-DB91-46AD-8F96-573C6FBFA301}" srcOrd="0" destOrd="0" presId="urn:microsoft.com/office/officeart/2005/8/layout/cycle6"/>
    <dgm:cxn modelId="{2F32ED82-2A71-E041-A2AD-970E35EC3538}" type="presOf" srcId="{B8938D90-1370-4BDF-91DA-1EDFE9230AC1}" destId="{72A8208A-9205-4045-A261-F4A9FF63FC65}" srcOrd="0" destOrd="0" presId="urn:microsoft.com/office/officeart/2005/8/layout/cycle6"/>
    <dgm:cxn modelId="{1793D33D-2237-44DD-9219-616C83961EAB}" srcId="{3679CA59-5846-4A24-AA13-79D06A818B0C}" destId="{A4074197-2493-49E2-9525-310E25DD33E8}" srcOrd="0" destOrd="0" parTransId="{91B23998-8F88-458C-9ED5-D19CEF128611}" sibTransId="{74B27184-B0DC-42A6-B54D-31858177C2ED}"/>
    <dgm:cxn modelId="{F921EAEB-107B-1047-A3B6-84C3BEE8346F}" type="presOf" srcId="{8F41275A-C47D-4616-914B-2ED1CEFF5764}" destId="{1AD92711-7D2B-4EB0-A45F-B20072C82ACC}" srcOrd="0" destOrd="0" presId="urn:microsoft.com/office/officeart/2005/8/layout/cycle6"/>
    <dgm:cxn modelId="{C860E18D-3DA4-DF44-9318-182D0FAB8843}" type="presOf" srcId="{3679CA59-5846-4A24-AA13-79D06A818B0C}" destId="{E1E962B8-9463-46AF-9959-A6D2119F1828}" srcOrd="0" destOrd="0" presId="urn:microsoft.com/office/officeart/2005/8/layout/cycle6"/>
    <dgm:cxn modelId="{9C3D33B8-649D-4F59-AE22-BFF2D0F19EE3}" srcId="{3679CA59-5846-4A24-AA13-79D06A818B0C}" destId="{8F41275A-C47D-4616-914B-2ED1CEFF5764}" srcOrd="1" destOrd="0" parTransId="{95209C17-92A2-4CF7-92C9-2E6E335AB59D}" sibTransId="{AEA0F020-6DF8-42F2-BD8A-1485F9310891}"/>
    <dgm:cxn modelId="{79E3AC73-6873-964F-BC1B-C5CB89333139}" type="presOf" srcId="{35F10BC5-1AB3-4C40-9172-2AB2DC3311D0}" destId="{EBEDB191-96DF-4BE7-B090-7DD43AD7E2E7}" srcOrd="0" destOrd="0" presId="urn:microsoft.com/office/officeart/2005/8/layout/cycle6"/>
    <dgm:cxn modelId="{D7BE3D66-BA81-48F7-AD2A-146C56E29E7E}" srcId="{3679CA59-5846-4A24-AA13-79D06A818B0C}" destId="{8A6AB468-9BCA-4185-BC42-75D69F2A3164}" srcOrd="4" destOrd="0" parTransId="{E0D1241F-FEB1-4B62-A9F4-13775FB3E37E}" sibTransId="{EC09D976-CA6E-4A33-A236-16C22A14661E}"/>
    <dgm:cxn modelId="{FA4B796F-F930-E04E-B926-1B73B937D326}" type="presOf" srcId="{EC09D976-CA6E-4A33-A236-16C22A14661E}" destId="{4717A21B-8383-414E-B182-0DDA437C7094}" srcOrd="0" destOrd="0" presId="urn:microsoft.com/office/officeart/2005/8/layout/cycle6"/>
    <dgm:cxn modelId="{5A6BF14C-7F53-B04F-B966-888D794C9A9F}" type="presOf" srcId="{F54716A8-7BD0-414B-AC6F-B6F325FF66B8}" destId="{7DE865A8-433C-40E1-A902-C778CBAC0550}" srcOrd="0" destOrd="0" presId="urn:microsoft.com/office/officeart/2005/8/layout/cycle6"/>
    <dgm:cxn modelId="{B9CA8A5C-E196-2F4A-A50D-68F9550CF882}" type="presOf" srcId="{AEA0F020-6DF8-42F2-BD8A-1485F9310891}" destId="{8EA701D1-912C-408E-ADD6-13C798A204F2}" srcOrd="0" destOrd="0" presId="urn:microsoft.com/office/officeart/2005/8/layout/cycle6"/>
    <dgm:cxn modelId="{36326624-3808-1941-A246-59E6E8951268}" type="presOf" srcId="{74B27184-B0DC-42A6-B54D-31858177C2ED}" destId="{02ECC359-8124-4CA2-A116-012ED9F08C66}" srcOrd="0" destOrd="0" presId="urn:microsoft.com/office/officeart/2005/8/layout/cycle6"/>
    <dgm:cxn modelId="{6E239812-440A-4A4E-8953-A14AB6FA88A4}" type="presOf" srcId="{A4074197-2493-49E2-9525-310E25DD33E8}" destId="{5ADB3C05-D991-431B-80F9-E9347062F742}" srcOrd="0" destOrd="0" presId="urn:microsoft.com/office/officeart/2005/8/layout/cycle6"/>
    <dgm:cxn modelId="{E5F6D329-2E3A-43F2-B2C9-CC8FB185ABA7}" srcId="{3679CA59-5846-4A24-AA13-79D06A818B0C}" destId="{D858E2B8-D7F3-4364-8C9A-7C45A36D9628}" srcOrd="2" destOrd="0" parTransId="{72579779-2287-4E48-ADBC-63243A0D3371}" sibTransId="{35F10BC5-1AB3-4C40-9172-2AB2DC3311D0}"/>
    <dgm:cxn modelId="{EB0B9555-DE2A-0D4E-BD10-A2DAB5C68F26}" type="presOf" srcId="{D858E2B8-D7F3-4364-8C9A-7C45A36D9628}" destId="{86E0028D-309F-4892-B6BF-E76386BD39C5}" srcOrd="0" destOrd="0" presId="urn:microsoft.com/office/officeart/2005/8/layout/cycle6"/>
    <dgm:cxn modelId="{BE29ABEC-589B-C649-A462-B773C73F6110}" type="presParOf" srcId="{E1E962B8-9463-46AF-9959-A6D2119F1828}" destId="{5ADB3C05-D991-431B-80F9-E9347062F742}" srcOrd="0" destOrd="0" presId="urn:microsoft.com/office/officeart/2005/8/layout/cycle6"/>
    <dgm:cxn modelId="{77B25466-5A90-4546-85A6-EAC036360C5B}" type="presParOf" srcId="{E1E962B8-9463-46AF-9959-A6D2119F1828}" destId="{267FA18E-BF72-4049-B11D-38E3CD88B5E8}" srcOrd="1" destOrd="0" presId="urn:microsoft.com/office/officeart/2005/8/layout/cycle6"/>
    <dgm:cxn modelId="{527F5EB5-15D4-244E-92C8-9D0639A4F17D}" type="presParOf" srcId="{E1E962B8-9463-46AF-9959-A6D2119F1828}" destId="{02ECC359-8124-4CA2-A116-012ED9F08C66}" srcOrd="2" destOrd="0" presId="urn:microsoft.com/office/officeart/2005/8/layout/cycle6"/>
    <dgm:cxn modelId="{265252EF-DCA4-4942-A354-0C58E25B525F}" type="presParOf" srcId="{E1E962B8-9463-46AF-9959-A6D2119F1828}" destId="{1AD92711-7D2B-4EB0-A45F-B20072C82ACC}" srcOrd="3" destOrd="0" presId="urn:microsoft.com/office/officeart/2005/8/layout/cycle6"/>
    <dgm:cxn modelId="{3E2D6CF1-58B9-664B-9364-9A60EF47C299}" type="presParOf" srcId="{E1E962B8-9463-46AF-9959-A6D2119F1828}" destId="{15D3258B-E599-4E4C-AED1-2E11485C4078}" srcOrd="4" destOrd="0" presId="urn:microsoft.com/office/officeart/2005/8/layout/cycle6"/>
    <dgm:cxn modelId="{FEC8E7CC-A47C-7842-9C52-E3AC10DE8DE8}" type="presParOf" srcId="{E1E962B8-9463-46AF-9959-A6D2119F1828}" destId="{8EA701D1-912C-408E-ADD6-13C798A204F2}" srcOrd="5" destOrd="0" presId="urn:microsoft.com/office/officeart/2005/8/layout/cycle6"/>
    <dgm:cxn modelId="{87FCC20B-D73B-7740-B214-6BB8723FFA9D}" type="presParOf" srcId="{E1E962B8-9463-46AF-9959-A6D2119F1828}" destId="{86E0028D-309F-4892-B6BF-E76386BD39C5}" srcOrd="6" destOrd="0" presId="urn:microsoft.com/office/officeart/2005/8/layout/cycle6"/>
    <dgm:cxn modelId="{B575705E-802E-A046-984C-FACE16C23886}" type="presParOf" srcId="{E1E962B8-9463-46AF-9959-A6D2119F1828}" destId="{ADA433FA-8C4B-4B0B-9182-EC1D0B726985}" srcOrd="7" destOrd="0" presId="urn:microsoft.com/office/officeart/2005/8/layout/cycle6"/>
    <dgm:cxn modelId="{B60EAD35-1417-9D4C-8040-014117AF9562}" type="presParOf" srcId="{E1E962B8-9463-46AF-9959-A6D2119F1828}" destId="{EBEDB191-96DF-4BE7-B090-7DD43AD7E2E7}" srcOrd="8" destOrd="0" presId="urn:microsoft.com/office/officeart/2005/8/layout/cycle6"/>
    <dgm:cxn modelId="{E359C243-275B-F245-8FF9-D1BEF68A0862}" type="presParOf" srcId="{E1E962B8-9463-46AF-9959-A6D2119F1828}" destId="{72A8208A-9205-4045-A261-F4A9FF63FC65}" srcOrd="9" destOrd="0" presId="urn:microsoft.com/office/officeart/2005/8/layout/cycle6"/>
    <dgm:cxn modelId="{75EFE76B-9B2F-D048-A396-D887AA2320DB}" type="presParOf" srcId="{E1E962B8-9463-46AF-9959-A6D2119F1828}" destId="{21807441-14DF-4974-B1C9-5543E66FF634}" srcOrd="10" destOrd="0" presId="urn:microsoft.com/office/officeart/2005/8/layout/cycle6"/>
    <dgm:cxn modelId="{AC68F983-AD81-8E42-86D9-6D160A32777C}" type="presParOf" srcId="{E1E962B8-9463-46AF-9959-A6D2119F1828}" destId="{7DE865A8-433C-40E1-A902-C778CBAC0550}" srcOrd="11" destOrd="0" presId="urn:microsoft.com/office/officeart/2005/8/layout/cycle6"/>
    <dgm:cxn modelId="{A98300F0-F67A-CC4D-9081-0396E8D4DB94}" type="presParOf" srcId="{E1E962B8-9463-46AF-9959-A6D2119F1828}" destId="{A321E9EE-DB91-46AD-8F96-573C6FBFA301}" srcOrd="12" destOrd="0" presId="urn:microsoft.com/office/officeart/2005/8/layout/cycle6"/>
    <dgm:cxn modelId="{0A1B1B1D-E4E6-FB4A-8499-A4FDF959C2EF}" type="presParOf" srcId="{E1E962B8-9463-46AF-9959-A6D2119F1828}" destId="{580FAB98-0157-4C74-BF78-91562E3FA0D2}" srcOrd="13" destOrd="0" presId="urn:microsoft.com/office/officeart/2005/8/layout/cycle6"/>
    <dgm:cxn modelId="{F44BB18F-5E06-3E4F-A1DB-2A2CA9BF75DF}" type="presParOf" srcId="{E1E962B8-9463-46AF-9959-A6D2119F1828}" destId="{4717A21B-8383-414E-B182-0DDA437C7094}" srcOrd="14" destOrd="0" presId="urn:microsoft.com/office/officeart/2005/8/layout/cycle6"/>
  </dgm:cxnLst>
  <dgm:bg>
    <a:noFill/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79CA59-5846-4A24-AA13-79D06A818B0C}" type="doc">
      <dgm:prSet loTypeId="urn:microsoft.com/office/officeart/2005/8/layout/cycle6" loCatId="cycle" qsTypeId="urn:microsoft.com/office/officeart/2005/8/quickstyle/3d2" qsCatId="3D" csTypeId="urn:microsoft.com/office/officeart/2005/8/colors/colorful2" csCatId="colorful" phldr="1"/>
      <dgm:spPr/>
    </dgm:pt>
    <dgm:pt modelId="{A4074197-2493-49E2-9525-310E25DD33E8}">
      <dgm:prSet phldrT="[Testo]"/>
      <dgm:spPr/>
      <dgm:t>
        <a:bodyPr/>
        <a:lstStyle/>
        <a:p>
          <a:r>
            <a:rPr lang="it-IT" b="1" dirty="0" smtClean="0"/>
            <a:t>Accertamento</a:t>
          </a:r>
          <a:endParaRPr lang="it-IT" b="1" dirty="0"/>
        </a:p>
      </dgm:t>
    </dgm:pt>
    <dgm:pt modelId="{91B23998-8F88-458C-9ED5-D19CEF128611}" type="parTrans" cxnId="{1793D33D-2237-44DD-9219-616C83961EAB}">
      <dgm:prSet/>
      <dgm:spPr/>
      <dgm:t>
        <a:bodyPr/>
        <a:lstStyle/>
        <a:p>
          <a:endParaRPr lang="it-IT"/>
        </a:p>
      </dgm:t>
    </dgm:pt>
    <dgm:pt modelId="{74B27184-B0DC-42A6-B54D-31858177C2ED}" type="sibTrans" cxnId="{1793D33D-2237-44DD-9219-616C83961EAB}">
      <dgm:prSet/>
      <dgm:spPr>
        <a:ln w="222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8F41275A-C47D-4616-914B-2ED1CEFF5764}">
      <dgm:prSet phldrT="[Testo]"/>
      <dgm:spPr/>
      <dgm:t>
        <a:bodyPr/>
        <a:lstStyle/>
        <a:p>
          <a:r>
            <a:rPr lang="it-IT" b="1" dirty="0" smtClean="0"/>
            <a:t>Riscossione</a:t>
          </a:r>
          <a:endParaRPr lang="it-IT" b="1" dirty="0"/>
        </a:p>
      </dgm:t>
    </dgm:pt>
    <dgm:pt modelId="{95209C17-92A2-4CF7-92C9-2E6E335AB59D}" type="parTrans" cxnId="{9C3D33B8-649D-4F59-AE22-BFF2D0F19EE3}">
      <dgm:prSet/>
      <dgm:spPr/>
      <dgm:t>
        <a:bodyPr/>
        <a:lstStyle/>
        <a:p>
          <a:endParaRPr lang="it-IT"/>
        </a:p>
      </dgm:t>
    </dgm:pt>
    <dgm:pt modelId="{AEA0F020-6DF8-42F2-BD8A-1485F9310891}" type="sibTrans" cxnId="{9C3D33B8-649D-4F59-AE22-BFF2D0F19EE3}">
      <dgm:prSet/>
      <dgm:spPr>
        <a:ln w="9525">
          <a:solidFill>
            <a:srgbClr val="000066"/>
          </a:solidFill>
        </a:ln>
      </dgm:spPr>
      <dgm:t>
        <a:bodyPr/>
        <a:lstStyle/>
        <a:p>
          <a:endParaRPr lang="it-IT"/>
        </a:p>
      </dgm:t>
    </dgm:pt>
    <dgm:pt modelId="{D858E2B8-D7F3-4364-8C9A-7C45A36D9628}">
      <dgm:prSet phldrT="[Testo]"/>
      <dgm:spPr/>
      <dgm:t>
        <a:bodyPr/>
        <a:lstStyle/>
        <a:p>
          <a:r>
            <a:rPr lang="it-IT" b="1" dirty="0" smtClean="0"/>
            <a:t>Impegno</a:t>
          </a:r>
          <a:endParaRPr lang="it-IT" b="1" dirty="0"/>
        </a:p>
      </dgm:t>
    </dgm:pt>
    <dgm:pt modelId="{72579779-2287-4E48-ADBC-63243A0D3371}" type="parTrans" cxnId="{E5F6D329-2E3A-43F2-B2C9-CC8FB185ABA7}">
      <dgm:prSet/>
      <dgm:spPr/>
      <dgm:t>
        <a:bodyPr/>
        <a:lstStyle/>
        <a:p>
          <a:endParaRPr lang="it-IT"/>
        </a:p>
      </dgm:t>
    </dgm:pt>
    <dgm:pt modelId="{35F10BC5-1AB3-4C40-9172-2AB2DC3311D0}" type="sibTrans" cxnId="{E5F6D329-2E3A-43F2-B2C9-CC8FB185ABA7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B8938D90-1370-4BDF-91DA-1EDFE9230AC1}">
      <dgm:prSet phldrT="[Testo]"/>
      <dgm:spPr/>
      <dgm:t>
        <a:bodyPr/>
        <a:lstStyle/>
        <a:p>
          <a:r>
            <a:rPr lang="it-IT" b="1" i="0" dirty="0" smtClean="0">
              <a:solidFill>
                <a:srgbClr val="000066"/>
              </a:solidFill>
            </a:rPr>
            <a:t>Liquidazione</a:t>
          </a:r>
        </a:p>
      </dgm:t>
    </dgm:pt>
    <dgm:pt modelId="{54A31929-5811-4D6D-B69D-3A1726618255}" type="parTrans" cxnId="{C3236E74-ADFB-426F-810B-A8225E2AC458}">
      <dgm:prSet/>
      <dgm:spPr/>
      <dgm:t>
        <a:bodyPr/>
        <a:lstStyle/>
        <a:p>
          <a:endParaRPr lang="it-IT"/>
        </a:p>
      </dgm:t>
    </dgm:pt>
    <dgm:pt modelId="{F54716A8-7BD0-414B-AC6F-B6F325FF66B8}" type="sibTrans" cxnId="{C3236E74-ADFB-426F-810B-A8225E2AC458}">
      <dgm:prSet/>
      <dgm:spPr>
        <a:ln>
          <a:solidFill>
            <a:srgbClr val="C00000"/>
          </a:solidFill>
        </a:ln>
      </dgm:spPr>
      <dgm:t>
        <a:bodyPr/>
        <a:lstStyle/>
        <a:p>
          <a:endParaRPr lang="it-IT"/>
        </a:p>
      </dgm:t>
    </dgm:pt>
    <dgm:pt modelId="{8A6AB468-9BCA-4185-BC42-75D69F2A3164}">
      <dgm:prSet phldrT="[Testo]"/>
      <dgm:spPr>
        <a:solidFill>
          <a:srgbClr val="E5FCC0"/>
        </a:solidFill>
      </dgm:spPr>
      <dgm:t>
        <a:bodyPr/>
        <a:lstStyle/>
        <a:p>
          <a:r>
            <a:rPr lang="it-IT" b="1" strike="noStrike" dirty="0" smtClean="0">
              <a:solidFill>
                <a:srgbClr val="FF0000"/>
              </a:solidFill>
            </a:rPr>
            <a:t>Pagamento/TFP</a:t>
          </a:r>
          <a:endParaRPr lang="it-IT" b="1" strike="noStrike" dirty="0">
            <a:solidFill>
              <a:srgbClr val="FF0000"/>
            </a:solidFill>
          </a:endParaRPr>
        </a:p>
      </dgm:t>
    </dgm:pt>
    <dgm:pt modelId="{E0D1241F-FEB1-4B62-A9F4-13775FB3E37E}" type="parTrans" cxnId="{D7BE3D66-BA81-48F7-AD2A-146C56E29E7E}">
      <dgm:prSet/>
      <dgm:spPr/>
      <dgm:t>
        <a:bodyPr/>
        <a:lstStyle/>
        <a:p>
          <a:endParaRPr lang="it-IT"/>
        </a:p>
      </dgm:t>
    </dgm:pt>
    <dgm:pt modelId="{EC09D976-CA6E-4A33-A236-16C22A14661E}" type="sibTrans" cxnId="{D7BE3D66-BA81-48F7-AD2A-146C56E29E7E}">
      <dgm:prSet/>
      <dgm:spPr/>
      <dgm:t>
        <a:bodyPr/>
        <a:lstStyle/>
        <a:p>
          <a:endParaRPr lang="it-IT"/>
        </a:p>
      </dgm:t>
    </dgm:pt>
    <dgm:pt modelId="{E1E962B8-9463-46AF-9959-A6D2119F1828}" type="pres">
      <dgm:prSet presAssocID="{3679CA59-5846-4A24-AA13-79D06A818B0C}" presName="cycle" presStyleCnt="0">
        <dgm:presLayoutVars>
          <dgm:dir/>
          <dgm:resizeHandles val="exact"/>
        </dgm:presLayoutVars>
      </dgm:prSet>
      <dgm:spPr/>
    </dgm:pt>
    <dgm:pt modelId="{5ADB3C05-D991-431B-80F9-E9347062F742}" type="pres">
      <dgm:prSet presAssocID="{A4074197-2493-49E2-9525-310E25DD33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7FA18E-BF72-4049-B11D-38E3CD88B5E8}" type="pres">
      <dgm:prSet presAssocID="{A4074197-2493-49E2-9525-310E25DD33E8}" presName="spNode" presStyleCnt="0"/>
      <dgm:spPr/>
    </dgm:pt>
    <dgm:pt modelId="{02ECC359-8124-4CA2-A116-012ED9F08C66}" type="pres">
      <dgm:prSet presAssocID="{74B27184-B0DC-42A6-B54D-31858177C2ED}" presName="sibTrans" presStyleLbl="sibTrans1D1" presStyleIdx="0" presStyleCnt="5"/>
      <dgm:spPr/>
      <dgm:t>
        <a:bodyPr/>
        <a:lstStyle/>
        <a:p>
          <a:endParaRPr lang="it-IT"/>
        </a:p>
      </dgm:t>
    </dgm:pt>
    <dgm:pt modelId="{1AD92711-7D2B-4EB0-A45F-B20072C82ACC}" type="pres">
      <dgm:prSet presAssocID="{8F41275A-C47D-4616-914B-2ED1CEFF576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5D3258B-E599-4E4C-AED1-2E11485C4078}" type="pres">
      <dgm:prSet presAssocID="{8F41275A-C47D-4616-914B-2ED1CEFF5764}" presName="spNode" presStyleCnt="0"/>
      <dgm:spPr/>
    </dgm:pt>
    <dgm:pt modelId="{8EA701D1-912C-408E-ADD6-13C798A204F2}" type="pres">
      <dgm:prSet presAssocID="{AEA0F020-6DF8-42F2-BD8A-1485F9310891}" presName="sibTrans" presStyleLbl="sibTrans1D1" presStyleIdx="1" presStyleCnt="5"/>
      <dgm:spPr/>
      <dgm:t>
        <a:bodyPr/>
        <a:lstStyle/>
        <a:p>
          <a:endParaRPr lang="it-IT"/>
        </a:p>
      </dgm:t>
    </dgm:pt>
    <dgm:pt modelId="{86E0028D-309F-4892-B6BF-E76386BD39C5}" type="pres">
      <dgm:prSet presAssocID="{D858E2B8-D7F3-4364-8C9A-7C45A36D962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DA433FA-8C4B-4B0B-9182-EC1D0B726985}" type="pres">
      <dgm:prSet presAssocID="{D858E2B8-D7F3-4364-8C9A-7C45A36D9628}" presName="spNode" presStyleCnt="0"/>
      <dgm:spPr/>
    </dgm:pt>
    <dgm:pt modelId="{EBEDB191-96DF-4BE7-B090-7DD43AD7E2E7}" type="pres">
      <dgm:prSet presAssocID="{35F10BC5-1AB3-4C40-9172-2AB2DC3311D0}" presName="sibTrans" presStyleLbl="sibTrans1D1" presStyleIdx="2" presStyleCnt="5"/>
      <dgm:spPr/>
      <dgm:t>
        <a:bodyPr/>
        <a:lstStyle/>
        <a:p>
          <a:endParaRPr lang="it-IT"/>
        </a:p>
      </dgm:t>
    </dgm:pt>
    <dgm:pt modelId="{72A8208A-9205-4045-A261-F4A9FF63FC65}" type="pres">
      <dgm:prSet presAssocID="{B8938D90-1370-4BDF-91DA-1EDFE9230AC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807441-14DF-4974-B1C9-5543E66FF634}" type="pres">
      <dgm:prSet presAssocID="{B8938D90-1370-4BDF-91DA-1EDFE9230AC1}" presName="spNode" presStyleCnt="0"/>
      <dgm:spPr/>
    </dgm:pt>
    <dgm:pt modelId="{7DE865A8-433C-40E1-A902-C778CBAC0550}" type="pres">
      <dgm:prSet presAssocID="{F54716A8-7BD0-414B-AC6F-B6F325FF66B8}" presName="sibTrans" presStyleLbl="sibTrans1D1" presStyleIdx="3" presStyleCnt="5"/>
      <dgm:spPr/>
      <dgm:t>
        <a:bodyPr/>
        <a:lstStyle/>
        <a:p>
          <a:endParaRPr lang="it-IT"/>
        </a:p>
      </dgm:t>
    </dgm:pt>
    <dgm:pt modelId="{A321E9EE-DB91-46AD-8F96-573C6FBFA301}" type="pres">
      <dgm:prSet presAssocID="{8A6AB468-9BCA-4185-BC42-75D69F2A31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80FAB98-0157-4C74-BF78-91562E3FA0D2}" type="pres">
      <dgm:prSet presAssocID="{8A6AB468-9BCA-4185-BC42-75D69F2A3164}" presName="spNode" presStyleCnt="0"/>
      <dgm:spPr/>
    </dgm:pt>
    <dgm:pt modelId="{4717A21B-8383-414E-B182-0DDA437C7094}" type="pres">
      <dgm:prSet presAssocID="{EC09D976-CA6E-4A33-A236-16C22A14661E}" presName="sibTrans" presStyleLbl="sibTrans1D1" presStyleIdx="4" presStyleCnt="5"/>
      <dgm:spPr/>
      <dgm:t>
        <a:bodyPr/>
        <a:lstStyle/>
        <a:p>
          <a:endParaRPr lang="it-IT"/>
        </a:p>
      </dgm:t>
    </dgm:pt>
  </dgm:ptLst>
  <dgm:cxnLst>
    <dgm:cxn modelId="{D9746C2B-15F4-3547-9900-385D3DEE3266}" type="presOf" srcId="{B8938D90-1370-4BDF-91DA-1EDFE9230AC1}" destId="{72A8208A-9205-4045-A261-F4A9FF63FC65}" srcOrd="0" destOrd="0" presId="urn:microsoft.com/office/officeart/2005/8/layout/cycle6"/>
    <dgm:cxn modelId="{45561D87-C1D0-1742-8D57-704AD09B4685}" type="presOf" srcId="{8A6AB468-9BCA-4185-BC42-75D69F2A3164}" destId="{A321E9EE-DB91-46AD-8F96-573C6FBFA301}" srcOrd="0" destOrd="0" presId="urn:microsoft.com/office/officeart/2005/8/layout/cycle6"/>
    <dgm:cxn modelId="{C3236E74-ADFB-426F-810B-A8225E2AC458}" srcId="{3679CA59-5846-4A24-AA13-79D06A818B0C}" destId="{B8938D90-1370-4BDF-91DA-1EDFE9230AC1}" srcOrd="3" destOrd="0" parTransId="{54A31929-5811-4D6D-B69D-3A1726618255}" sibTransId="{F54716A8-7BD0-414B-AC6F-B6F325FF66B8}"/>
    <dgm:cxn modelId="{51317072-4262-B24F-BE36-C26A3D1BDFBC}" type="presOf" srcId="{EC09D976-CA6E-4A33-A236-16C22A14661E}" destId="{4717A21B-8383-414E-B182-0DDA437C7094}" srcOrd="0" destOrd="0" presId="urn:microsoft.com/office/officeart/2005/8/layout/cycle6"/>
    <dgm:cxn modelId="{91A0A491-F025-5949-B43D-535752659546}" type="presOf" srcId="{74B27184-B0DC-42A6-B54D-31858177C2ED}" destId="{02ECC359-8124-4CA2-A116-012ED9F08C66}" srcOrd="0" destOrd="0" presId="urn:microsoft.com/office/officeart/2005/8/layout/cycle6"/>
    <dgm:cxn modelId="{36ED7C02-6D50-D043-AFD4-1CAE4D3D51F0}" type="presOf" srcId="{AEA0F020-6DF8-42F2-BD8A-1485F9310891}" destId="{8EA701D1-912C-408E-ADD6-13C798A204F2}" srcOrd="0" destOrd="0" presId="urn:microsoft.com/office/officeart/2005/8/layout/cycle6"/>
    <dgm:cxn modelId="{F3993099-B8A4-F344-ADAE-90DD45C0EA45}" type="presOf" srcId="{8F41275A-C47D-4616-914B-2ED1CEFF5764}" destId="{1AD92711-7D2B-4EB0-A45F-B20072C82ACC}" srcOrd="0" destOrd="0" presId="urn:microsoft.com/office/officeart/2005/8/layout/cycle6"/>
    <dgm:cxn modelId="{3B631FDD-672F-0D47-90CD-4F702EA6F98E}" type="presOf" srcId="{D858E2B8-D7F3-4364-8C9A-7C45A36D9628}" destId="{86E0028D-309F-4892-B6BF-E76386BD39C5}" srcOrd="0" destOrd="0" presId="urn:microsoft.com/office/officeart/2005/8/layout/cycle6"/>
    <dgm:cxn modelId="{4283AC0A-25A0-F04C-97F8-E28E6A63E33C}" type="presOf" srcId="{A4074197-2493-49E2-9525-310E25DD33E8}" destId="{5ADB3C05-D991-431B-80F9-E9347062F742}" srcOrd="0" destOrd="0" presId="urn:microsoft.com/office/officeart/2005/8/layout/cycle6"/>
    <dgm:cxn modelId="{1793D33D-2237-44DD-9219-616C83961EAB}" srcId="{3679CA59-5846-4A24-AA13-79D06A818B0C}" destId="{A4074197-2493-49E2-9525-310E25DD33E8}" srcOrd="0" destOrd="0" parTransId="{91B23998-8F88-458C-9ED5-D19CEF128611}" sibTransId="{74B27184-B0DC-42A6-B54D-31858177C2ED}"/>
    <dgm:cxn modelId="{39C55EA1-651D-F040-9796-9BBD41B5C0AE}" type="presOf" srcId="{35F10BC5-1AB3-4C40-9172-2AB2DC3311D0}" destId="{EBEDB191-96DF-4BE7-B090-7DD43AD7E2E7}" srcOrd="0" destOrd="0" presId="urn:microsoft.com/office/officeart/2005/8/layout/cycle6"/>
    <dgm:cxn modelId="{9C3D33B8-649D-4F59-AE22-BFF2D0F19EE3}" srcId="{3679CA59-5846-4A24-AA13-79D06A818B0C}" destId="{8F41275A-C47D-4616-914B-2ED1CEFF5764}" srcOrd="1" destOrd="0" parTransId="{95209C17-92A2-4CF7-92C9-2E6E335AB59D}" sibTransId="{AEA0F020-6DF8-42F2-BD8A-1485F9310891}"/>
    <dgm:cxn modelId="{D7BE3D66-BA81-48F7-AD2A-146C56E29E7E}" srcId="{3679CA59-5846-4A24-AA13-79D06A818B0C}" destId="{8A6AB468-9BCA-4185-BC42-75D69F2A3164}" srcOrd="4" destOrd="0" parTransId="{E0D1241F-FEB1-4B62-A9F4-13775FB3E37E}" sibTransId="{EC09D976-CA6E-4A33-A236-16C22A14661E}"/>
    <dgm:cxn modelId="{032C91C7-CE26-2C41-A55B-8D06FED24D61}" type="presOf" srcId="{F54716A8-7BD0-414B-AC6F-B6F325FF66B8}" destId="{7DE865A8-433C-40E1-A902-C778CBAC0550}" srcOrd="0" destOrd="0" presId="urn:microsoft.com/office/officeart/2005/8/layout/cycle6"/>
    <dgm:cxn modelId="{93DAF696-5859-6D48-BBEE-7B25C4516E2A}" type="presOf" srcId="{3679CA59-5846-4A24-AA13-79D06A818B0C}" destId="{E1E962B8-9463-46AF-9959-A6D2119F1828}" srcOrd="0" destOrd="0" presId="urn:microsoft.com/office/officeart/2005/8/layout/cycle6"/>
    <dgm:cxn modelId="{E5F6D329-2E3A-43F2-B2C9-CC8FB185ABA7}" srcId="{3679CA59-5846-4A24-AA13-79D06A818B0C}" destId="{D858E2B8-D7F3-4364-8C9A-7C45A36D9628}" srcOrd="2" destOrd="0" parTransId="{72579779-2287-4E48-ADBC-63243A0D3371}" sibTransId="{35F10BC5-1AB3-4C40-9172-2AB2DC3311D0}"/>
    <dgm:cxn modelId="{E789A28C-0666-C640-BF85-5134D2831EDF}" type="presParOf" srcId="{E1E962B8-9463-46AF-9959-A6D2119F1828}" destId="{5ADB3C05-D991-431B-80F9-E9347062F742}" srcOrd="0" destOrd="0" presId="urn:microsoft.com/office/officeart/2005/8/layout/cycle6"/>
    <dgm:cxn modelId="{BEA321CF-000B-FC45-A432-A8B91E36ECB2}" type="presParOf" srcId="{E1E962B8-9463-46AF-9959-A6D2119F1828}" destId="{267FA18E-BF72-4049-B11D-38E3CD88B5E8}" srcOrd="1" destOrd="0" presId="urn:microsoft.com/office/officeart/2005/8/layout/cycle6"/>
    <dgm:cxn modelId="{FC45222D-9994-804C-AFF3-DF50A1C0A486}" type="presParOf" srcId="{E1E962B8-9463-46AF-9959-A6D2119F1828}" destId="{02ECC359-8124-4CA2-A116-012ED9F08C66}" srcOrd="2" destOrd="0" presId="urn:microsoft.com/office/officeart/2005/8/layout/cycle6"/>
    <dgm:cxn modelId="{3F9A5A25-B9F4-2D43-9342-664F78A44EB4}" type="presParOf" srcId="{E1E962B8-9463-46AF-9959-A6D2119F1828}" destId="{1AD92711-7D2B-4EB0-A45F-B20072C82ACC}" srcOrd="3" destOrd="0" presId="urn:microsoft.com/office/officeart/2005/8/layout/cycle6"/>
    <dgm:cxn modelId="{0BB9F902-A352-E740-AD04-700D4B6DB62E}" type="presParOf" srcId="{E1E962B8-9463-46AF-9959-A6D2119F1828}" destId="{15D3258B-E599-4E4C-AED1-2E11485C4078}" srcOrd="4" destOrd="0" presId="urn:microsoft.com/office/officeart/2005/8/layout/cycle6"/>
    <dgm:cxn modelId="{A86A6D91-8FD9-254A-AE21-0B2161FC67A7}" type="presParOf" srcId="{E1E962B8-9463-46AF-9959-A6D2119F1828}" destId="{8EA701D1-912C-408E-ADD6-13C798A204F2}" srcOrd="5" destOrd="0" presId="urn:microsoft.com/office/officeart/2005/8/layout/cycle6"/>
    <dgm:cxn modelId="{495F53F0-0310-174D-8F4B-9DC2162415DD}" type="presParOf" srcId="{E1E962B8-9463-46AF-9959-A6D2119F1828}" destId="{86E0028D-309F-4892-B6BF-E76386BD39C5}" srcOrd="6" destOrd="0" presId="urn:microsoft.com/office/officeart/2005/8/layout/cycle6"/>
    <dgm:cxn modelId="{6F025861-357F-6748-9688-A43EC3EBB641}" type="presParOf" srcId="{E1E962B8-9463-46AF-9959-A6D2119F1828}" destId="{ADA433FA-8C4B-4B0B-9182-EC1D0B726985}" srcOrd="7" destOrd="0" presId="urn:microsoft.com/office/officeart/2005/8/layout/cycle6"/>
    <dgm:cxn modelId="{8A0EF0BA-3283-1A4B-BD3A-0DCBCC968CA8}" type="presParOf" srcId="{E1E962B8-9463-46AF-9959-A6D2119F1828}" destId="{EBEDB191-96DF-4BE7-B090-7DD43AD7E2E7}" srcOrd="8" destOrd="0" presId="urn:microsoft.com/office/officeart/2005/8/layout/cycle6"/>
    <dgm:cxn modelId="{CA4A74D2-BBE7-6249-9F08-D80F0AE72A08}" type="presParOf" srcId="{E1E962B8-9463-46AF-9959-A6D2119F1828}" destId="{72A8208A-9205-4045-A261-F4A9FF63FC65}" srcOrd="9" destOrd="0" presId="urn:microsoft.com/office/officeart/2005/8/layout/cycle6"/>
    <dgm:cxn modelId="{2B2EC225-3CB2-5A41-9A92-CB603B2CBB9D}" type="presParOf" srcId="{E1E962B8-9463-46AF-9959-A6D2119F1828}" destId="{21807441-14DF-4974-B1C9-5543E66FF634}" srcOrd="10" destOrd="0" presId="urn:microsoft.com/office/officeart/2005/8/layout/cycle6"/>
    <dgm:cxn modelId="{6BDCAE7F-C67C-0949-A2FD-89368E4B2A68}" type="presParOf" srcId="{E1E962B8-9463-46AF-9959-A6D2119F1828}" destId="{7DE865A8-433C-40E1-A902-C778CBAC0550}" srcOrd="11" destOrd="0" presId="urn:microsoft.com/office/officeart/2005/8/layout/cycle6"/>
    <dgm:cxn modelId="{A970258B-7161-C94E-A9B6-95F5CFA95C36}" type="presParOf" srcId="{E1E962B8-9463-46AF-9959-A6D2119F1828}" destId="{A321E9EE-DB91-46AD-8F96-573C6FBFA301}" srcOrd="12" destOrd="0" presId="urn:microsoft.com/office/officeart/2005/8/layout/cycle6"/>
    <dgm:cxn modelId="{B8A4DE30-F692-9544-B928-0BFF2BBAA20A}" type="presParOf" srcId="{E1E962B8-9463-46AF-9959-A6D2119F1828}" destId="{580FAB98-0157-4C74-BF78-91562E3FA0D2}" srcOrd="13" destOrd="0" presId="urn:microsoft.com/office/officeart/2005/8/layout/cycle6"/>
    <dgm:cxn modelId="{BDF1AACE-3646-2D4C-B51B-313E6F482001}" type="presParOf" srcId="{E1E962B8-9463-46AF-9959-A6D2119F1828}" destId="{4717A21B-8383-414E-B182-0DDA437C7094}" srcOrd="14" destOrd="0" presId="urn:microsoft.com/office/officeart/2005/8/layout/cycle6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26BCD-5A0C-4E1C-95CD-1B8226D3FEC4}" type="datetimeFigureOut">
              <a:rPr lang="it-IT" smtClean="0"/>
              <a:pPr/>
              <a:t>25-05-2009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BDCD9-AEBC-4143-A701-6ACD411E8425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CE603B-BE0E-43E8-B48B-E05ABC5044E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EF05B-153E-47C2-AE8D-49EE4367AF85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32F63-538C-4481-AD06-2086E002BC33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24809-2BCD-495B-91FC-29281DDCD80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0B00D-3CDB-4807-852E-8F82CD34764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5699-2513-45F9-A647-4FB0C5D9D328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4D56-2965-405B-87DF-984FDAD2015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C98D1-C056-4C25-B88A-A53FA262C316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20340-1A65-4864-9B01-EF511BA7043B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8715B-E825-4F0B-AE8D-EA8E092CA4C4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5B3FE-F6B3-472D-824A-E730A7A859D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F5F8C-8ED0-4D28-86DE-BE985B4A244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2D54-CEBB-4CCA-9345-AAE841AAE22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E9D95C7-C4A7-4A41-BB37-3D793D7FCA5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e 16"/>
          <p:cNvSpPr/>
          <p:nvPr/>
        </p:nvSpPr>
        <p:spPr bwMode="auto">
          <a:xfrm>
            <a:off x="7120466" y="0"/>
            <a:ext cx="1744134" cy="695325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500834"/>
            <a:ext cx="421484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1428728" y="2286000"/>
            <a:ext cx="67866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Contabilità: Partite di giro</a:t>
            </a:r>
            <a:endParaRPr lang="it-IT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7281334" y="0"/>
            <a:ext cx="1397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Modulo 2</a:t>
            </a:r>
            <a:endParaRPr lang="it-IT" sz="2000" b="1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Apertura Partita di giro</a:t>
            </a:r>
            <a:b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in uscita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85699-2513-45F9-A647-4FB0C5D9D328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  <p:graphicFrame>
        <p:nvGraphicFramePr>
          <p:cNvPr id="6" name="Diagramma 5"/>
          <p:cNvGraphicFramePr/>
          <p:nvPr/>
        </p:nvGraphicFramePr>
        <p:xfrm>
          <a:off x="1219200" y="1954160"/>
          <a:ext cx="5055555" cy="376084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6477000" y="2438400"/>
            <a:ext cx="216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Es. Prepagato FEE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6477000" y="3135868"/>
            <a:ext cx="225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Es. Prepagato Hotel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Chiusura Partita di giro</a:t>
            </a:r>
            <a:b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in entrata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85699-2513-45F9-A647-4FB0C5D9D328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  <p:graphicFrame>
        <p:nvGraphicFramePr>
          <p:cNvPr id="6" name="Diagramma 5"/>
          <p:cNvGraphicFramePr/>
          <p:nvPr/>
        </p:nvGraphicFramePr>
        <p:xfrm>
          <a:off x="1219200" y="1954160"/>
          <a:ext cx="5055555" cy="376084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762000" y="6172200"/>
            <a:ext cx="480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6"/>
                </a:solidFill>
              </a:rPr>
              <a:t>TFR=</a:t>
            </a:r>
            <a:r>
              <a:rPr lang="it-IT" b="1" dirty="0" err="1" smtClean="0">
                <a:solidFill>
                  <a:schemeClr val="accent6"/>
                </a:solidFill>
              </a:rPr>
              <a:t>T</a:t>
            </a:r>
            <a:r>
              <a:rPr lang="it-IT" dirty="0" err="1" smtClean="0">
                <a:solidFill>
                  <a:schemeClr val="accent6"/>
                </a:solidFill>
              </a:rPr>
              <a:t>ransazione</a:t>
            </a:r>
            <a:r>
              <a:rPr lang="it-IT" b="1" dirty="0" smtClean="0">
                <a:solidFill>
                  <a:schemeClr val="accent6"/>
                </a:solidFill>
              </a:rPr>
              <a:t> F</a:t>
            </a:r>
            <a:r>
              <a:rPr lang="it-IT" dirty="0" smtClean="0">
                <a:solidFill>
                  <a:schemeClr val="accent6"/>
                </a:solidFill>
              </a:rPr>
              <a:t>inanziaria</a:t>
            </a:r>
            <a:r>
              <a:rPr lang="it-IT" b="1" dirty="0" smtClean="0">
                <a:solidFill>
                  <a:schemeClr val="accent6"/>
                </a:solidFill>
              </a:rPr>
              <a:t> </a:t>
            </a:r>
            <a:r>
              <a:rPr lang="it-IT" dirty="0" smtClean="0">
                <a:solidFill>
                  <a:schemeClr val="accent6"/>
                </a:solidFill>
              </a:rPr>
              <a:t>d</a:t>
            </a:r>
            <a:r>
              <a:rPr lang="it-IT" b="1" dirty="0" smtClean="0">
                <a:solidFill>
                  <a:schemeClr val="accent6"/>
                </a:solidFill>
              </a:rPr>
              <a:t>i R</a:t>
            </a:r>
            <a:r>
              <a:rPr lang="it-IT" dirty="0" smtClean="0">
                <a:solidFill>
                  <a:schemeClr val="accent6"/>
                </a:solidFill>
              </a:rPr>
              <a:t>iscossione</a:t>
            </a:r>
            <a:endParaRPr lang="it-IT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Apertura Partita di giro</a:t>
            </a:r>
            <a:b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in Entrata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85699-2513-45F9-A647-4FB0C5D9D328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graphicFrame>
        <p:nvGraphicFramePr>
          <p:cNvPr id="6" name="Diagramma 5"/>
          <p:cNvGraphicFramePr/>
          <p:nvPr/>
        </p:nvGraphicFramePr>
        <p:xfrm>
          <a:off x="1219200" y="1954160"/>
          <a:ext cx="5055555" cy="376084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6096000" y="2438400"/>
            <a:ext cx="2930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Es. Fondi dal Centro:</a:t>
            </a:r>
          </a:p>
          <a:p>
            <a:r>
              <a:rPr lang="it-IT" dirty="0" smtClean="0"/>
              <a:t>borse di studio per figli </a:t>
            </a:r>
            <a:r>
              <a:rPr lang="it-IT" dirty="0" err="1" smtClean="0"/>
              <a:t>dip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Chiusura Partita di giro</a:t>
            </a:r>
            <a:b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it-I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in Uscita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it-IT" dirty="0" smtClean="0"/>
          </a:p>
          <a:p>
            <a:pPr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85699-2513-45F9-A647-4FB0C5D9D328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  <p:graphicFrame>
        <p:nvGraphicFramePr>
          <p:cNvPr id="6" name="Diagramma 5"/>
          <p:cNvGraphicFramePr/>
          <p:nvPr/>
        </p:nvGraphicFramePr>
        <p:xfrm>
          <a:off x="1219200" y="1954160"/>
          <a:ext cx="5055555" cy="376084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762000" y="6172200"/>
            <a:ext cx="4720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accent6"/>
                </a:solidFill>
              </a:rPr>
              <a:t>TFP=</a:t>
            </a:r>
            <a:r>
              <a:rPr lang="it-IT" b="1" dirty="0" err="1" smtClean="0">
                <a:solidFill>
                  <a:schemeClr val="accent6"/>
                </a:solidFill>
              </a:rPr>
              <a:t>T</a:t>
            </a:r>
            <a:r>
              <a:rPr lang="it-IT" dirty="0" err="1" smtClean="0">
                <a:solidFill>
                  <a:schemeClr val="accent6"/>
                </a:solidFill>
              </a:rPr>
              <a:t>ransazione</a:t>
            </a:r>
            <a:r>
              <a:rPr lang="it-IT" b="1" dirty="0" smtClean="0">
                <a:solidFill>
                  <a:schemeClr val="accent6"/>
                </a:solidFill>
              </a:rPr>
              <a:t> F</a:t>
            </a:r>
            <a:r>
              <a:rPr lang="it-IT" dirty="0" smtClean="0">
                <a:solidFill>
                  <a:schemeClr val="accent6"/>
                </a:solidFill>
              </a:rPr>
              <a:t>inanziaria</a:t>
            </a:r>
            <a:r>
              <a:rPr lang="it-IT" b="1" dirty="0" smtClean="0">
                <a:solidFill>
                  <a:schemeClr val="accent6"/>
                </a:solidFill>
              </a:rPr>
              <a:t> </a:t>
            </a:r>
            <a:r>
              <a:rPr lang="it-IT" dirty="0" smtClean="0">
                <a:solidFill>
                  <a:schemeClr val="accent6"/>
                </a:solidFill>
              </a:rPr>
              <a:t>d</a:t>
            </a:r>
            <a:r>
              <a:rPr lang="it-IT" b="1" dirty="0" smtClean="0">
                <a:solidFill>
                  <a:schemeClr val="accent6"/>
                </a:solidFill>
              </a:rPr>
              <a:t>i P</a:t>
            </a:r>
            <a:r>
              <a:rPr lang="it-IT" dirty="0" smtClean="0">
                <a:solidFill>
                  <a:schemeClr val="accent6"/>
                </a:solidFill>
              </a:rPr>
              <a:t>agamento</a:t>
            </a:r>
            <a:endParaRPr lang="it-IT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57675" y="6496050"/>
            <a:ext cx="533400" cy="361950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chemeClr val="accent1">
                    <a:lumMod val="50000"/>
                  </a:schemeClr>
                </a:solidFill>
              </a:rPr>
              <a:pPr>
                <a:defRPr/>
              </a:pPr>
              <a:t>6</a:t>
            </a:fld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79388" y="247650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4625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659563" y="46355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Introduzione a Oracle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2417733" y="142830"/>
            <a:ext cx="32139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2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496092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82544" y="3962400"/>
            <a:ext cx="843450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it-IT" sz="1600" smtClean="0">
                <a:solidFill>
                  <a:srgbClr val="000066"/>
                </a:solidFill>
              </a:rPr>
              <a:t>400 </a:t>
            </a:r>
            <a:r>
              <a:rPr lang="it-IT" sz="1600" dirty="0" smtClean="0">
                <a:solidFill>
                  <a:srgbClr val="000066"/>
                </a:solidFill>
              </a:rPr>
              <a:t>euro dal Centro per borse ai figli di dipendenti: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Apertura PG in entrata per 400 euro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Modifica dell’impegno generato in IMPGEN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Liquidazione e pagamento </a:t>
            </a:r>
            <a:r>
              <a:rPr lang="it-IT" sz="1600" dirty="0" err="1" smtClean="0">
                <a:solidFill>
                  <a:srgbClr val="000066"/>
                </a:solidFill>
              </a:rPr>
              <a:t>2</a:t>
            </a:r>
            <a:r>
              <a:rPr lang="it-IT" sz="1600" dirty="0" smtClean="0">
                <a:solidFill>
                  <a:srgbClr val="000066"/>
                </a:solidFill>
              </a:rPr>
              <a:t> borse di studio per 200 euro ciascuna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Stampa Mandato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Stampa Reversale</a:t>
            </a:r>
          </a:p>
          <a:p>
            <a:pPr marL="342900" indent="-342900">
              <a:buFont typeface="Arial"/>
              <a:buChar char="•"/>
            </a:pPr>
            <a:endParaRPr lang="it-IT" sz="1600" dirty="0" smtClean="0">
              <a:solidFill>
                <a:srgbClr val="000066"/>
              </a:solidFill>
            </a:endParaRPr>
          </a:p>
          <a:p>
            <a:pPr marL="342900" indent="-342900">
              <a:buFont typeface="Arial"/>
              <a:buChar char="•"/>
            </a:pPr>
            <a:endParaRPr lang="it-IT" sz="1600" dirty="0" smtClean="0">
              <a:solidFill>
                <a:srgbClr val="000066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3951279" y="838200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Esercitazione </a:t>
            </a:r>
            <a:r>
              <a:rPr lang="it-IT" b="1" dirty="0" err="1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1</a:t>
            </a:r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962400" y="3288268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Esercitazione </a:t>
            </a:r>
            <a:r>
              <a:rPr lang="it-IT" b="1" dirty="0" err="1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2</a:t>
            </a:r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3400" y="1384518"/>
            <a:ext cx="843450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/>
            <a:r>
              <a:rPr lang="it-IT" sz="1600" dirty="0" err="1" smtClean="0">
                <a:solidFill>
                  <a:srgbClr val="000066"/>
                </a:solidFill>
              </a:rPr>
              <a:t>Prepagare</a:t>
            </a:r>
            <a:r>
              <a:rPr lang="it-IT" sz="1600" dirty="0" smtClean="0">
                <a:solidFill>
                  <a:srgbClr val="000066"/>
                </a:solidFill>
              </a:rPr>
              <a:t> FEE di 200 euro: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Apertura PG in uscita per 200 euro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Chiusura PG in entrata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Stampa Mandato</a:t>
            </a:r>
          </a:p>
          <a:p>
            <a:pPr marL="342900" indent="-342900">
              <a:buFont typeface="Arial"/>
              <a:buChar char="•"/>
            </a:pPr>
            <a:r>
              <a:rPr lang="it-IT" sz="1600" dirty="0" smtClean="0">
                <a:solidFill>
                  <a:srgbClr val="000066"/>
                </a:solidFill>
              </a:rPr>
              <a:t>Stampa Reversale</a:t>
            </a:r>
          </a:p>
          <a:p>
            <a:pPr marL="342900" indent="-342900">
              <a:buFont typeface="Arial"/>
              <a:buChar char="•"/>
            </a:pPr>
            <a:endParaRPr lang="it-IT" sz="1600" dirty="0" smtClean="0">
              <a:solidFill>
                <a:srgbClr val="000066"/>
              </a:solidFill>
            </a:endParaRPr>
          </a:p>
          <a:p>
            <a:pPr marL="342900" indent="-342900">
              <a:buFont typeface="Arial"/>
              <a:buChar char="•"/>
            </a:pPr>
            <a:endParaRPr lang="it-IT" sz="160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1"/>
          </a:solidFill>
          <a:prstDash val="solid"/>
          <a:round/>
          <a:headEnd type="triangle" w="lg" len="lg"/>
          <a:tailEnd type="non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000066"/>
          </a:solidFill>
          <a:prstDash val="solid"/>
          <a:round/>
          <a:headEnd type="triangle" w="lg" len="lg"/>
          <a:tailEnd type="arrow"/>
        </a:ln>
        <a:effectLst/>
      </a:spPr>
      <a:bodyPr/>
      <a:lstStyle/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6863</TotalTime>
  <Words>200</Words>
  <Application>Microsoft Office PowerPoint</Application>
  <PresentationFormat>Presentazione su schermo (4:3)</PresentationFormat>
  <Paragraphs>60</Paragraphs>
  <Slides>6</Slides>
  <Notes>2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Struttura predefinita</vt:lpstr>
      <vt:lpstr>Istituto Nazionale di Fisica Nucleare</vt:lpstr>
      <vt:lpstr>Apertura Partita di giro  in uscita </vt:lpstr>
      <vt:lpstr>Chiusura Partita di giro  in entrata</vt:lpstr>
      <vt:lpstr>Apertura Partita di giro  in Entrata </vt:lpstr>
      <vt:lpstr>Chiusura Partita di giro  in Uscita</vt:lpstr>
      <vt:lpstr>Diapositiva 6</vt:lpstr>
    </vt:vector>
  </TitlesOfParts>
  <Company>INFN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Istituto Nazionale di Fisica Nucleare</dc:title>
  <dc:creator>Sandro</dc:creator>
  <cp:lastModifiedBy>Sabrina Argentati</cp:lastModifiedBy>
  <cp:revision>610</cp:revision>
  <dcterms:created xsi:type="dcterms:W3CDTF">2009-05-25T06:07:57Z</dcterms:created>
  <dcterms:modified xsi:type="dcterms:W3CDTF">2009-05-25T06:11:40Z</dcterms:modified>
</cp:coreProperties>
</file>