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99"/>
    <a:srgbClr val="005C8A"/>
    <a:srgbClr val="004B70"/>
    <a:srgbClr val="005782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54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4AE7EF3-1CAA-4FD1-9F2B-C222D91851E5}" type="datetimeFigureOut">
              <a:rPr lang="it-IT" smtClean="0"/>
              <a:pPr/>
              <a:t>21/05/2014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it-IT"/>
          </a:p>
        </p:txBody>
      </p:sp>
      <p:sp>
        <p:nvSpPr>
          <p:cNvPr id="10" name="Rettango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tango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tango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ttore 1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ttore 1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tango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7689E0A-ACD7-4C39-9A2B-101F7CA629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4AE7EF3-1CAA-4FD1-9F2B-C222D91851E5}" type="datetimeFigureOut">
              <a:rPr lang="it-IT" smtClean="0"/>
              <a:pPr/>
              <a:t>21/05/2014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7689E0A-ACD7-4C39-9A2B-101F7CA62934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4AE7EF3-1CAA-4FD1-9F2B-C222D91851E5}" type="datetimeFigureOut">
              <a:rPr lang="it-IT" smtClean="0"/>
              <a:pPr/>
              <a:t>21/05/2014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it-IT"/>
          </a:p>
        </p:txBody>
      </p:sp>
      <p:sp>
        <p:nvSpPr>
          <p:cNvPr id="9" name="Rettango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ttore 1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ttore 1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tango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ttore 1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7689E0A-ACD7-4C39-9A2B-101F7CA629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E7EF3-1CAA-4FD1-9F2B-C222D91851E5}" type="datetimeFigureOut">
              <a:rPr lang="it-IT" smtClean="0"/>
              <a:pPr/>
              <a:t>21/05/2014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89E0A-ACD7-4C39-9A2B-101F7CA62934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E7EF3-1CAA-4FD1-9F2B-C222D91851E5}" type="datetimeFigureOut">
              <a:rPr lang="it-IT" smtClean="0"/>
              <a:pPr/>
              <a:t>21/05/2014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89E0A-ACD7-4C39-9A2B-101F7CA62934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4AE7EF3-1CAA-4FD1-9F2B-C222D91851E5}" type="datetimeFigureOut">
              <a:rPr lang="it-IT" smtClean="0"/>
              <a:pPr/>
              <a:t>21/05/2014</a:t>
            </a:fld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7689E0A-ACD7-4C39-9A2B-101F7CA62934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E7EF3-1CAA-4FD1-9F2B-C222D91851E5}" type="datetimeFigureOut">
              <a:rPr lang="it-IT" smtClean="0"/>
              <a:pPr/>
              <a:t>21/05/2014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89E0A-ACD7-4C39-9A2B-101F7CA629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egnaposto contenut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4AE7EF3-1CAA-4FD1-9F2B-C222D91851E5}" type="datetimeFigureOut">
              <a:rPr lang="it-IT" smtClean="0"/>
              <a:pPr/>
              <a:t>21/05/2014</a:t>
            </a:fld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7689E0A-ACD7-4C39-9A2B-101F7CA62934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3" name="Segnaposto piè di pagina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ttore 1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egnaposto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4AE7EF3-1CAA-4FD1-9F2B-C222D91851E5}" type="datetimeFigureOut">
              <a:rPr lang="it-IT" smtClean="0"/>
              <a:pPr/>
              <a:t>21/05/2014</a:t>
            </a:fld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7689E0A-ACD7-4C39-9A2B-101F7CA62934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E7EF3-1CAA-4FD1-9F2B-C222D91851E5}" type="datetimeFigureOut">
              <a:rPr lang="it-IT" smtClean="0"/>
              <a:pPr/>
              <a:t>21/05/2014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89E0A-ACD7-4C39-9A2B-101F7CA629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E7EF3-1CAA-4FD1-9F2B-C222D91851E5}" type="datetimeFigureOut">
              <a:rPr lang="it-IT" smtClean="0"/>
              <a:pPr/>
              <a:t>21/05/2014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89E0A-ACD7-4C39-9A2B-101F7CA629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4AE7EF3-1CAA-4FD1-9F2B-C222D91851E5}" type="datetimeFigureOut">
              <a:rPr lang="it-IT" smtClean="0"/>
              <a:pPr/>
              <a:t>21/05/2014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7689E0A-ACD7-4C39-9A2B-101F7CA6293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" Target="slide3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5576" y="1772816"/>
            <a:ext cx="6984776" cy="3096344"/>
          </a:xfrm>
        </p:spPr>
        <p:txBody>
          <a:bodyPr>
            <a:noAutofit/>
          </a:bodyPr>
          <a:lstStyle/>
          <a:p>
            <a:pPr algn="ctr"/>
            <a:r>
              <a:rPr lang="it-IT" sz="96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 BERKLEY" pitchFamily="2" charset="0"/>
                <a:cs typeface="JasmineUPC" pitchFamily="18" charset="-34"/>
              </a:rPr>
              <a:t>Segreteria di</a:t>
            </a:r>
            <a:br>
              <a:rPr lang="it-IT" sz="96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 BERKLEY" pitchFamily="2" charset="0"/>
                <a:cs typeface="JasmineUPC" pitchFamily="18" charset="-34"/>
              </a:rPr>
            </a:br>
            <a:r>
              <a:rPr lang="it-IT" sz="96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 BERKLEY" pitchFamily="2" charset="0"/>
                <a:cs typeface="JasmineUPC" pitchFamily="18" charset="-34"/>
              </a:rPr>
              <a:t>Direzione</a:t>
            </a:r>
            <a:endParaRPr lang="it-IT" sz="9600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 BERKLEY" pitchFamily="2" charset="0"/>
              <a:cs typeface="JasmineUPC" pitchFamily="18" charset="-34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203848" y="4869160"/>
            <a:ext cx="5940152" cy="576064"/>
          </a:xfrm>
        </p:spPr>
        <p:txBody>
          <a:bodyPr>
            <a:noAutofit/>
          </a:bodyPr>
          <a:lstStyle/>
          <a:p>
            <a:pPr algn="ctr"/>
            <a:r>
              <a:rPr lang="it-IT" sz="2800" dirty="0" smtClean="0">
                <a:latin typeface="Poor Richard" pitchFamily="18" charset="0"/>
                <a:ea typeface="PMingLiU-ExtB" pitchFamily="18" charset="-120"/>
                <a:cs typeface="MV Boli" pitchFamily="2" charset="0"/>
              </a:rPr>
              <a:t>Alternanza scuola-lavoro </a:t>
            </a:r>
            <a:r>
              <a:rPr lang="it-IT" sz="2800" dirty="0" smtClean="0">
                <a:latin typeface="Poor Richard" pitchFamily="18" charset="0"/>
                <a:ea typeface="PMingLiU-ExtB" pitchFamily="18" charset="-120"/>
                <a:cs typeface="MV Boli" pitchFamily="2" charset="0"/>
              </a:rPr>
              <a:t>svolto dalle alunne dell’IPSCT </a:t>
            </a:r>
            <a:r>
              <a:rPr lang="it-IT" sz="2800" dirty="0" err="1" smtClean="0">
                <a:latin typeface="Poor Richard" pitchFamily="18" charset="0"/>
                <a:ea typeface="PMingLiU-ExtB" pitchFamily="18" charset="-120"/>
                <a:cs typeface="MV Boli" pitchFamily="2" charset="0"/>
              </a:rPr>
              <a:t>Maffeo</a:t>
            </a:r>
            <a:r>
              <a:rPr lang="it-IT" sz="2800" dirty="0" smtClean="0">
                <a:latin typeface="Poor Richard" pitchFamily="18" charset="0"/>
                <a:ea typeface="PMingLiU-ExtB" pitchFamily="18" charset="-120"/>
                <a:cs typeface="MV Boli" pitchFamily="2" charset="0"/>
              </a:rPr>
              <a:t> </a:t>
            </a:r>
            <a:r>
              <a:rPr lang="it-IT" sz="2800" dirty="0" err="1" smtClean="0">
                <a:latin typeface="Poor Richard" pitchFamily="18" charset="0"/>
                <a:ea typeface="PMingLiU-ExtB" pitchFamily="18" charset="-120"/>
                <a:cs typeface="MV Boli" pitchFamily="2" charset="0"/>
              </a:rPr>
              <a:t>Pantaleoni</a:t>
            </a:r>
            <a:r>
              <a:rPr lang="it-IT" sz="2800" dirty="0" smtClean="0">
                <a:latin typeface="Poor Richard" pitchFamily="18" charset="0"/>
                <a:ea typeface="PMingLiU-ExtB" pitchFamily="18" charset="-120"/>
                <a:cs typeface="MV Boli" pitchFamily="2" charset="0"/>
              </a:rPr>
              <a:t> della classe V A:</a:t>
            </a:r>
          </a:p>
          <a:p>
            <a:pPr algn="ctr"/>
            <a:r>
              <a:rPr lang="it-IT" sz="2800" dirty="0" smtClean="0">
                <a:latin typeface="Poor Richard" pitchFamily="18" charset="0"/>
                <a:ea typeface="PMingLiU-ExtB" pitchFamily="18" charset="-120"/>
                <a:cs typeface="MV Boli" pitchFamily="2" charset="0"/>
                <a:hlinkClick r:id="rId2" action="ppaction://hlinksldjump"/>
              </a:rPr>
              <a:t>Federica Ferrante e  Sara Galeano</a:t>
            </a:r>
            <a:endParaRPr lang="it-IT" sz="2800" dirty="0">
              <a:latin typeface="Poor Richard" pitchFamily="18" charset="0"/>
              <a:ea typeface="PMingLiU-ExtB" pitchFamily="18" charset="-120"/>
              <a:cs typeface="MV Boli" pitchFamily="2" charset="0"/>
            </a:endParaRPr>
          </a:p>
        </p:txBody>
      </p:sp>
      <p:pic>
        <p:nvPicPr>
          <p:cNvPr id="4" name="Immagine 3" descr="Infn_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67665">
            <a:off x="6552991" y="-18560"/>
            <a:ext cx="2740159" cy="208339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5328592" cy="1224136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it-IT" sz="8000" b="1" cap="none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 Rapporti</a:t>
            </a:r>
            <a:endParaRPr lang="it-IT" sz="80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"/>
          </p:nvPr>
        </p:nvSpPr>
        <p:spPr>
          <a:xfrm>
            <a:off x="755576" y="2204864"/>
            <a:ext cx="3744416" cy="1368152"/>
          </a:xfrm>
        </p:spPr>
        <p:txBody>
          <a:bodyPr/>
          <a:lstStyle/>
          <a:p>
            <a:pPr marL="90488"/>
            <a:r>
              <a:rPr lang="it-IT" dirty="0" smtClean="0">
                <a:solidFill>
                  <a:srgbClr val="004B70"/>
                </a:solidFill>
              </a:rPr>
              <a:t>Corrispondenza verso enti istituzionali o stranieri (lingua inglese)</a:t>
            </a:r>
            <a:endParaRPr lang="it-IT" dirty="0">
              <a:solidFill>
                <a:srgbClr val="004B70"/>
              </a:solidFill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3"/>
          </p:nvPr>
        </p:nvSpPr>
        <p:spPr>
          <a:xfrm>
            <a:off x="4572000" y="3861048"/>
            <a:ext cx="3024336" cy="936104"/>
          </a:xfrm>
        </p:spPr>
        <p:txBody>
          <a:bodyPr/>
          <a:lstStyle/>
          <a:p>
            <a:pPr marL="90488"/>
            <a:r>
              <a:rPr lang="it-IT" dirty="0" smtClean="0">
                <a:solidFill>
                  <a:srgbClr val="004B70"/>
                </a:solidFill>
              </a:rPr>
              <a:t>Organizzazione di missioni</a:t>
            </a:r>
          </a:p>
        </p:txBody>
      </p:sp>
      <p:sp>
        <p:nvSpPr>
          <p:cNvPr id="7" name="Segnaposto testo 4"/>
          <p:cNvSpPr txBox="1">
            <a:spLocks/>
          </p:cNvSpPr>
          <p:nvPr/>
        </p:nvSpPr>
        <p:spPr>
          <a:xfrm>
            <a:off x="971600" y="5085184"/>
            <a:ext cx="3657600" cy="115212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vert="horz" rtlCol="0" anchor="ctr">
            <a:noAutofit/>
          </a:bodyPr>
          <a:lstStyle/>
          <a:p>
            <a:pPr marL="90488" marR="0" lvl="0" defTabSz="9144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it-IT" sz="2000" b="1" dirty="0">
                <a:solidFill>
                  <a:srgbClr val="004B70"/>
                </a:solidFill>
              </a:rPr>
              <a:t>Smistamento richieste telefoniche</a:t>
            </a:r>
          </a:p>
        </p:txBody>
      </p:sp>
      <p:sp>
        <p:nvSpPr>
          <p:cNvPr id="9" name="Freccia a destra 8">
            <a:hlinkClick r:id="rId2" action="ppaction://hlinksldjump"/>
          </p:cNvPr>
          <p:cNvSpPr/>
          <p:nvPr/>
        </p:nvSpPr>
        <p:spPr>
          <a:xfrm>
            <a:off x="8244408" y="5805264"/>
            <a:ext cx="432048" cy="360040"/>
          </a:xfrm>
          <a:prstGeom prst="rightArrow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Immagine 9" descr="Infn_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67665">
            <a:off x="6552991" y="-18560"/>
            <a:ext cx="2740159" cy="208339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400"/>
                            </p:stCondLst>
                            <p:childTnLst>
                              <p:par>
                                <p:cTn id="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00"/>
                            </p:stCondLst>
                            <p:childTnLst>
                              <p:par>
                                <p:cTn id="1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400"/>
                            </p:stCondLst>
                            <p:childTnLst>
                              <p:par>
                                <p:cTn id="2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400"/>
                            </p:stCondLst>
                            <p:childTnLst>
                              <p:par>
                                <p:cTn id="2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400"/>
                            </p:stCondLst>
                            <p:childTnLst>
                              <p:par>
                                <p:cTn id="3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 animBg="1"/>
      <p:bldP spid="6" grpId="0" build="p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1988840"/>
            <a:ext cx="7992888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it-IT" sz="6000" b="1" cap="none" spc="50" dirty="0" smtClean="0">
                <a:ln w="11430"/>
                <a:solidFill>
                  <a:srgbClr val="0066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Sviluppo delle </a:t>
            </a:r>
            <a:br>
              <a:rPr lang="it-IT" sz="6000" b="1" cap="none" spc="50" dirty="0" smtClean="0">
                <a:ln w="11430"/>
                <a:solidFill>
                  <a:srgbClr val="0066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</a:br>
            <a:r>
              <a:rPr lang="it-IT" sz="6000" b="1" cap="none" spc="50" dirty="0" smtClean="0">
                <a:ln w="11430"/>
                <a:solidFill>
                  <a:srgbClr val="0066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attività informatiche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"/>
          </p:nvPr>
        </p:nvSpPr>
        <p:spPr>
          <a:xfrm>
            <a:off x="3419872" y="4653136"/>
            <a:ext cx="3888432" cy="792088"/>
          </a:xfrm>
          <a:solidFill>
            <a:srgbClr val="005C8A"/>
          </a:solidFill>
        </p:spPr>
        <p:txBody>
          <a:bodyPr/>
          <a:lstStyle/>
          <a:p>
            <a:pPr marL="95250"/>
            <a:r>
              <a:rPr lang="it-IT" dirty="0" smtClean="0">
                <a:solidFill>
                  <a:schemeClr val="bg1"/>
                </a:solidFill>
              </a:rPr>
              <a:t>Progettazione svolta con il </a:t>
            </a:r>
            <a:r>
              <a:rPr lang="it-IT" dirty="0" smtClean="0">
                <a:solidFill>
                  <a:schemeClr val="bg1"/>
                </a:solidFill>
              </a:rPr>
              <a:t>pacchetto Microsoft </a:t>
            </a:r>
            <a:r>
              <a:rPr lang="it-IT" dirty="0" smtClean="0">
                <a:solidFill>
                  <a:schemeClr val="bg1"/>
                </a:solidFill>
              </a:rPr>
              <a:t>Office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3"/>
          </p:nvPr>
        </p:nvSpPr>
        <p:spPr>
          <a:xfrm>
            <a:off x="683568" y="3573016"/>
            <a:ext cx="2808312" cy="792088"/>
          </a:xfrm>
          <a:solidFill>
            <a:srgbClr val="005C8A"/>
          </a:solidFill>
        </p:spPr>
        <p:txBody>
          <a:bodyPr/>
          <a:lstStyle/>
          <a:p>
            <a:pPr marL="95250"/>
            <a:r>
              <a:rPr lang="it-IT" dirty="0" smtClean="0"/>
              <a:t>Archiviazione e protocollazione</a:t>
            </a:r>
          </a:p>
        </p:txBody>
      </p:sp>
      <p:pic>
        <p:nvPicPr>
          <p:cNvPr id="7" name="Immagine 6" descr="Infn_Log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67665">
            <a:off x="6552991" y="-18560"/>
            <a:ext cx="2740159" cy="2083390"/>
          </a:xfrm>
          <a:prstGeom prst="rect">
            <a:avLst/>
          </a:prstGeom>
        </p:spPr>
      </p:pic>
      <p:sp>
        <p:nvSpPr>
          <p:cNvPr id="8" name="Segnaposto testo 5"/>
          <p:cNvSpPr txBox="1">
            <a:spLocks/>
          </p:cNvSpPr>
          <p:nvPr/>
        </p:nvSpPr>
        <p:spPr>
          <a:xfrm>
            <a:off x="1115616" y="5733256"/>
            <a:ext cx="3657600" cy="720080"/>
          </a:xfrm>
          <a:prstGeom prst="roundRect">
            <a:avLst>
              <a:gd name="adj" fmla="val 16667"/>
            </a:avLst>
          </a:prstGeom>
          <a:solidFill>
            <a:srgbClr val="005C8A"/>
          </a:solidFill>
        </p:spPr>
        <p:txBody>
          <a:bodyPr vert="horz" rtlCol="0" anchor="ctr">
            <a:noAutofit/>
          </a:bodyPr>
          <a:lstStyle/>
          <a:p>
            <a:pPr marL="95250"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Rielaborazione verbali</a:t>
            </a:r>
            <a:r>
              <a:rPr kumimoji="0" lang="it-IT" sz="2000" b="1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riunione interne</a:t>
            </a:r>
            <a:endParaRPr kumimoji="0" lang="it-IT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 animBg="1"/>
      <p:bldP spid="6" grpId="0" build="p" animBg="1"/>
      <p:bldP spid="8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Luna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124</TotalTime>
  <Words>54</Words>
  <Application>Microsoft Office PowerPoint</Application>
  <PresentationFormat>Presentazione su schermo (4:3)</PresentationFormat>
  <Paragraphs>11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4" baseType="lpstr">
      <vt:lpstr>Loggia</vt:lpstr>
      <vt:lpstr>Segreteria di Direzione</vt:lpstr>
      <vt:lpstr>I Rapporti</vt:lpstr>
      <vt:lpstr>Sviluppo delle  attività informatiche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Segreteria di Direzione</dc:title>
  <dc:creator>Fede</dc:creator>
  <cp:lastModifiedBy>Fede</cp:lastModifiedBy>
  <cp:revision>18</cp:revision>
  <dcterms:created xsi:type="dcterms:W3CDTF">2014-04-29T14:04:42Z</dcterms:created>
  <dcterms:modified xsi:type="dcterms:W3CDTF">2014-05-21T20:11:55Z</dcterms:modified>
</cp:coreProperties>
</file>